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bmp&amp;ehk=LKMqOG"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9" r:id="rId3"/>
    <p:sldId id="286" r:id="rId4"/>
    <p:sldId id="287" r:id="rId5"/>
    <p:sldId id="288" r:id="rId6"/>
    <p:sldId id="258" r:id="rId7"/>
    <p:sldId id="257" r:id="rId8"/>
    <p:sldId id="289" r:id="rId9"/>
    <p:sldId id="292" r:id="rId10"/>
    <p:sldId id="293" r:id="rId11"/>
    <p:sldId id="285" r:id="rId12"/>
    <p:sldId id="259" r:id="rId13"/>
    <p:sldId id="280" r:id="rId14"/>
    <p:sldId id="260" r:id="rId15"/>
    <p:sldId id="261" r:id="rId16"/>
    <p:sldId id="262" r:id="rId17"/>
    <p:sldId id="263" r:id="rId18"/>
    <p:sldId id="281" r:id="rId19"/>
    <p:sldId id="282" r:id="rId20"/>
    <p:sldId id="264" r:id="rId21"/>
    <p:sldId id="265" r:id="rId22"/>
    <p:sldId id="266" r:id="rId23"/>
    <p:sldId id="267" r:id="rId24"/>
    <p:sldId id="268" r:id="rId25"/>
    <p:sldId id="291" r:id="rId26"/>
    <p:sldId id="290" r:id="rId27"/>
    <p:sldId id="295" r:id="rId28"/>
    <p:sldId id="294" r:id="rId29"/>
    <p:sldId id="271" r:id="rId30"/>
    <p:sldId id="272" r:id="rId31"/>
    <p:sldId id="273" r:id="rId32"/>
    <p:sldId id="274" r:id="rId33"/>
    <p:sldId id="275" r:id="rId34"/>
    <p:sldId id="283" r:id="rId35"/>
    <p:sldId id="284" r:id="rId36"/>
    <p:sldId id="276" r:id="rId37"/>
    <p:sldId id="278" r:id="rId38"/>
    <p:sldId id="269" r:id="rId39"/>
  </p:sldIdLst>
  <p:sldSz cx="9144000" cy="6858000" type="screen4x3"/>
  <p:notesSz cx="6858000" cy="9144000"/>
  <p:embeddedFontLst>
    <p:embeddedFont>
      <p:font typeface="Luminari" panose="02000505000000020004" pitchFamily="2" charset="0"/>
      <p:regular r:id="rId40"/>
    </p:embeddedFont>
    <p:embeddedFont>
      <p:font typeface="Castellar" panose="020A0402060406010301" pitchFamily="18" charset="0"/>
      <p:regular r:id="rId41"/>
    </p:embeddedFont>
    <p:embeddedFont>
      <p:font typeface="Stencil" panose="040409050D0802020404" pitchFamily="82" charset="0"/>
      <p:regular r:id="rId42"/>
    </p:embeddedFont>
    <p:embeddedFont>
      <p:font typeface="Poor Richard" panose="02080502050505020702" pitchFamily="18"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60" d="100"/>
          <a:sy n="60" d="100"/>
        </p:scale>
        <p:origin x="1128" y="3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AC91A9AA-1257-674A-AE65-B2904D9D8CA4}"/>
    <pc:docChg chg="undo redo custSel modSld">
      <pc:chgData name="Ken Merrihew" userId="bcb7a1e886d99f07" providerId="LiveId" clId="{AC91A9AA-1257-674A-AE65-B2904D9D8CA4}" dt="2017-12-09T04:29:09.233" v="14" actId="27696"/>
      <pc:docMkLst>
        <pc:docMk/>
      </pc:docMkLst>
      <pc:sldChg chg="modSp addAnim delAnim">
        <pc:chgData name="Ken Merrihew" userId="bcb7a1e886d99f07" providerId="LiveId" clId="{AC91A9AA-1257-674A-AE65-B2904D9D8CA4}" dt="2017-12-09T04:29:09.233" v="14" actId="27696"/>
        <pc:sldMkLst>
          <pc:docMk/>
          <pc:sldMk cId="763402714" sldId="257"/>
        </pc:sldMkLst>
        <pc:spChg chg="mod">
          <ac:chgData name="Ken Merrihew" userId="bcb7a1e886d99f07" providerId="LiveId" clId="{AC91A9AA-1257-674A-AE65-B2904D9D8CA4}" dt="2017-12-09T04:27:59.427" v="13" actId="1076"/>
          <ac:spMkLst>
            <pc:docMk/>
            <pc:sldMk cId="763402714" sldId="257"/>
            <ac:spMk id="11" creationId="{E48C5C09-AE53-4C93-B1BE-BDD8DDBC936D}"/>
          </ac:spMkLst>
        </pc:spChg>
      </pc:sldChg>
    </pc:docChg>
  </pc:docChgLst>
  <pc:docChgLst>
    <pc:chgData name="Ken Merrihew" userId="bcb7a1e886d99f07" providerId="LiveId" clId="{FCC340E0-F7A6-4580-ACE3-4D0278423CC9}"/>
    <pc:docChg chg="undo custSel addSld delSld modSld sldOrd">
      <pc:chgData name="Ken Merrihew" userId="bcb7a1e886d99f07" providerId="LiveId" clId="{FCC340E0-F7A6-4580-ACE3-4D0278423CC9}" dt="2017-12-09T23:31:38.325" v="1584"/>
      <pc:docMkLst>
        <pc:docMk/>
      </pc:docMkLst>
      <pc:sldChg chg="addSp delSp modSp delAnim modAnim">
        <pc:chgData name="Ken Merrihew" userId="bcb7a1e886d99f07" providerId="LiveId" clId="{FCC340E0-F7A6-4580-ACE3-4D0278423CC9}" dt="2017-12-09T23:21:46.076" v="1576"/>
        <pc:sldMkLst>
          <pc:docMk/>
          <pc:sldMk cId="763402714" sldId="257"/>
        </pc:sldMkLst>
        <pc:spChg chg="mod">
          <ac:chgData name="Ken Merrihew" userId="bcb7a1e886d99f07" providerId="LiveId" clId="{FCC340E0-F7A6-4580-ACE3-4D0278423CC9}" dt="2017-12-08T18:46:40.601" v="185" actId="478"/>
          <ac:spMkLst>
            <pc:docMk/>
            <pc:sldMk cId="763402714" sldId="257"/>
            <ac:spMk id="2" creationId="{3514FE05-E6E9-4A98-90AA-83F556B8F456}"/>
          </ac:spMkLst>
        </pc:spChg>
        <pc:spChg chg="del">
          <ac:chgData name="Ken Merrihew" userId="bcb7a1e886d99f07" providerId="LiveId" clId="{FCC340E0-F7A6-4580-ACE3-4D0278423CC9}" dt="2017-12-08T18:45:48.972" v="165" actId="478"/>
          <ac:spMkLst>
            <pc:docMk/>
            <pc:sldMk cId="763402714" sldId="257"/>
            <ac:spMk id="3" creationId="{CF0A00D1-F637-4310-B3B7-0D015B18CEDA}"/>
          </ac:spMkLst>
        </pc:spChg>
        <pc:spChg chg="del">
          <ac:chgData name="Ken Merrihew" userId="bcb7a1e886d99f07" providerId="LiveId" clId="{FCC340E0-F7A6-4580-ACE3-4D0278423CC9}" dt="2017-12-08T18:45:48.972" v="165" actId="478"/>
          <ac:spMkLst>
            <pc:docMk/>
            <pc:sldMk cId="763402714" sldId="257"/>
            <ac:spMk id="6" creationId="{5035F685-8091-499E-B0FE-ED116CC6DFB0}"/>
          </ac:spMkLst>
        </pc:spChg>
        <pc:spChg chg="del">
          <ac:chgData name="Ken Merrihew" userId="bcb7a1e886d99f07" providerId="LiveId" clId="{FCC340E0-F7A6-4580-ACE3-4D0278423CC9}" dt="2017-12-08T18:45:48.972" v="165" actId="478"/>
          <ac:spMkLst>
            <pc:docMk/>
            <pc:sldMk cId="763402714" sldId="257"/>
            <ac:spMk id="7" creationId="{1CA08730-568B-49C7-8D1F-952E290D2A82}"/>
          </ac:spMkLst>
        </pc:spChg>
        <pc:spChg chg="del">
          <ac:chgData name="Ken Merrihew" userId="bcb7a1e886d99f07" providerId="LiveId" clId="{FCC340E0-F7A6-4580-ACE3-4D0278423CC9}" dt="2017-12-08T18:45:48.972" v="165" actId="478"/>
          <ac:spMkLst>
            <pc:docMk/>
            <pc:sldMk cId="763402714" sldId="257"/>
            <ac:spMk id="8" creationId="{9405F291-95AA-4CAF-99DC-D2FFA6264D53}"/>
          </ac:spMkLst>
        </pc:spChg>
        <pc:spChg chg="del">
          <ac:chgData name="Ken Merrihew" userId="bcb7a1e886d99f07" providerId="LiveId" clId="{FCC340E0-F7A6-4580-ACE3-4D0278423CC9}" dt="2017-12-08T18:45:48.972" v="165" actId="478"/>
          <ac:spMkLst>
            <pc:docMk/>
            <pc:sldMk cId="763402714" sldId="257"/>
            <ac:spMk id="9" creationId="{B1A61EA3-9422-4805-ABE5-43CE3C231C93}"/>
          </ac:spMkLst>
        </pc:spChg>
        <pc:spChg chg="del">
          <ac:chgData name="Ken Merrihew" userId="bcb7a1e886d99f07" providerId="LiveId" clId="{FCC340E0-F7A6-4580-ACE3-4D0278423CC9}" dt="2017-12-08T18:45:48.972" v="165" actId="478"/>
          <ac:spMkLst>
            <pc:docMk/>
            <pc:sldMk cId="763402714" sldId="257"/>
            <ac:spMk id="10" creationId="{BE06FB4B-24EF-4AAF-9F33-FDB61C8F5720}"/>
          </ac:spMkLst>
        </pc:spChg>
        <pc:spChg chg="add mod">
          <ac:chgData name="Ken Merrihew" userId="bcb7a1e886d99f07" providerId="LiveId" clId="{FCC340E0-F7A6-4580-ACE3-4D0278423CC9}" dt="2017-12-08T18:47:54.683" v="245" actId="14100"/>
          <ac:spMkLst>
            <pc:docMk/>
            <pc:sldMk cId="763402714" sldId="257"/>
            <ac:spMk id="11" creationId="{E48C5C09-AE53-4C93-B1BE-BDD8DDBC936D}"/>
          </ac:spMkLst>
        </pc:spChg>
      </pc:sldChg>
      <pc:sldChg chg="ord">
        <pc:chgData name="Ken Merrihew" userId="bcb7a1e886d99f07" providerId="LiveId" clId="{FCC340E0-F7A6-4580-ACE3-4D0278423CC9}" dt="2017-12-08T21:09:40.304" v="654" actId="478"/>
        <pc:sldMkLst>
          <pc:docMk/>
          <pc:sldMk cId="1901132179" sldId="258"/>
        </pc:sldMkLst>
      </pc:sldChg>
      <pc:sldChg chg="modSp">
        <pc:chgData name="Ken Merrihew" userId="bcb7a1e886d99f07" providerId="LiveId" clId="{FCC340E0-F7A6-4580-ACE3-4D0278423CC9}" dt="2017-12-08T21:22:17.432" v="776" actId="478"/>
        <pc:sldMkLst>
          <pc:docMk/>
          <pc:sldMk cId="3295260017" sldId="259"/>
        </pc:sldMkLst>
        <pc:spChg chg="mod">
          <ac:chgData name="Ken Merrihew" userId="bcb7a1e886d99f07" providerId="LiveId" clId="{FCC340E0-F7A6-4580-ACE3-4D0278423CC9}" dt="2017-12-08T18:14:50.951" v="146" actId="20577"/>
          <ac:spMkLst>
            <pc:docMk/>
            <pc:sldMk cId="3295260017" sldId="259"/>
            <ac:spMk id="2" creationId="{3514FE05-E6E9-4A98-90AA-83F556B8F456}"/>
          </ac:spMkLst>
        </pc:spChg>
        <pc:spChg chg="mod ord">
          <ac:chgData name="Ken Merrihew" userId="bcb7a1e886d99f07" providerId="LiveId" clId="{FCC340E0-F7A6-4580-ACE3-4D0278423CC9}" dt="2017-12-08T21:22:17.432" v="776" actId="478"/>
          <ac:spMkLst>
            <pc:docMk/>
            <pc:sldMk cId="3295260017" sldId="259"/>
            <ac:spMk id="6" creationId="{1859BEBE-BDAD-4573-A3A4-E6007910A470}"/>
          </ac:spMkLst>
        </pc:spChg>
        <pc:spChg chg="mod ord">
          <ac:chgData name="Ken Merrihew" userId="bcb7a1e886d99f07" providerId="LiveId" clId="{FCC340E0-F7A6-4580-ACE3-4D0278423CC9}" dt="2017-12-08T21:22:14.293" v="775" actId="14100"/>
          <ac:spMkLst>
            <pc:docMk/>
            <pc:sldMk cId="3295260017" sldId="259"/>
            <ac:spMk id="7" creationId="{47D94AAC-EC45-4F1C-89B0-7FC76726DBCB}"/>
          </ac:spMkLst>
        </pc:spChg>
      </pc:sldChg>
      <pc:sldChg chg="modSp">
        <pc:chgData name="Ken Merrihew" userId="bcb7a1e886d99f07" providerId="LiveId" clId="{FCC340E0-F7A6-4580-ACE3-4D0278423CC9}" dt="2017-12-08T18:14:54.986" v="148" actId="20577"/>
        <pc:sldMkLst>
          <pc:docMk/>
          <pc:sldMk cId="207972572" sldId="260"/>
        </pc:sldMkLst>
        <pc:spChg chg="mod">
          <ac:chgData name="Ken Merrihew" userId="bcb7a1e886d99f07" providerId="LiveId" clId="{FCC340E0-F7A6-4580-ACE3-4D0278423CC9}" dt="2017-12-08T18:14:54.986" v="148" actId="20577"/>
          <ac:spMkLst>
            <pc:docMk/>
            <pc:sldMk cId="207972572" sldId="260"/>
            <ac:spMk id="2" creationId="{3514FE05-E6E9-4A98-90AA-83F556B8F456}"/>
          </ac:spMkLst>
        </pc:spChg>
      </pc:sldChg>
      <pc:sldChg chg="modSp">
        <pc:chgData name="Ken Merrihew" userId="bcb7a1e886d99f07" providerId="LiveId" clId="{FCC340E0-F7A6-4580-ACE3-4D0278423CC9}" dt="2017-12-08T18:15:00.849" v="150" actId="20577"/>
        <pc:sldMkLst>
          <pc:docMk/>
          <pc:sldMk cId="2896101166" sldId="262"/>
        </pc:sldMkLst>
        <pc:spChg chg="mod">
          <ac:chgData name="Ken Merrihew" userId="bcb7a1e886d99f07" providerId="LiveId" clId="{FCC340E0-F7A6-4580-ACE3-4D0278423CC9}" dt="2017-12-08T18:15:00.849" v="150" actId="20577"/>
          <ac:spMkLst>
            <pc:docMk/>
            <pc:sldMk cId="2896101166" sldId="262"/>
            <ac:spMk id="2" creationId="{3514FE05-E6E9-4A98-90AA-83F556B8F456}"/>
          </ac:spMkLst>
        </pc:spChg>
      </pc:sldChg>
      <pc:sldChg chg="addSp modSp modAnim">
        <pc:chgData name="Ken Merrihew" userId="bcb7a1e886d99f07" providerId="LiveId" clId="{FCC340E0-F7A6-4580-ACE3-4D0278423CC9}" dt="2017-12-08T19:48:10.168" v="438" actId="478"/>
        <pc:sldMkLst>
          <pc:docMk/>
          <pc:sldMk cId="2903888534" sldId="264"/>
        </pc:sldMkLst>
        <pc:spChg chg="mod">
          <ac:chgData name="Ken Merrihew" userId="bcb7a1e886d99f07" providerId="LiveId" clId="{FCC340E0-F7A6-4580-ACE3-4D0278423CC9}" dt="2017-12-08T19:47:54.958" v="435" actId="2711"/>
          <ac:spMkLst>
            <pc:docMk/>
            <pc:sldMk cId="2903888534" sldId="264"/>
            <ac:spMk id="2" creationId="{3514FE05-E6E9-4A98-90AA-83F556B8F456}"/>
          </ac:spMkLst>
        </pc:spChg>
        <pc:spChg chg="add mod">
          <ac:chgData name="Ken Merrihew" userId="bcb7a1e886d99f07" providerId="LiveId" clId="{FCC340E0-F7A6-4580-ACE3-4D0278423CC9}" dt="2017-12-08T19:47:33.583" v="431" actId="255"/>
          <ac:spMkLst>
            <pc:docMk/>
            <pc:sldMk cId="2903888534" sldId="264"/>
            <ac:spMk id="6" creationId="{8F59D7DB-40C4-45BB-86A2-7DB51941F50F}"/>
          </ac:spMkLst>
        </pc:spChg>
      </pc:sldChg>
      <pc:sldChg chg="modSp">
        <pc:chgData name="Ken Merrihew" userId="bcb7a1e886d99f07" providerId="LiveId" clId="{FCC340E0-F7A6-4580-ACE3-4D0278423CC9}" dt="2017-12-08T18:15:10.723" v="154" actId="20577"/>
        <pc:sldMkLst>
          <pc:docMk/>
          <pc:sldMk cId="812525483" sldId="266"/>
        </pc:sldMkLst>
        <pc:spChg chg="mod">
          <ac:chgData name="Ken Merrihew" userId="bcb7a1e886d99f07" providerId="LiveId" clId="{FCC340E0-F7A6-4580-ACE3-4D0278423CC9}" dt="2017-12-08T18:15:10.723" v="154" actId="20577"/>
          <ac:spMkLst>
            <pc:docMk/>
            <pc:sldMk cId="812525483" sldId="266"/>
            <ac:spMk id="2" creationId="{3514FE05-E6E9-4A98-90AA-83F556B8F456}"/>
          </ac:spMkLst>
        </pc:spChg>
      </pc:sldChg>
      <pc:sldChg chg="addSp delSp modSp ord delAnim modAnim">
        <pc:chgData name="Ken Merrihew" userId="bcb7a1e886d99f07" providerId="LiveId" clId="{FCC340E0-F7A6-4580-ACE3-4D0278423CC9}" dt="2017-12-08T23:00:23.957" v="948" actId="478"/>
        <pc:sldMkLst>
          <pc:docMk/>
          <pc:sldMk cId="1536192320" sldId="268"/>
        </pc:sldMkLst>
        <pc:spChg chg="mod">
          <ac:chgData name="Ken Merrihew" userId="bcb7a1e886d99f07" providerId="LiveId" clId="{FCC340E0-F7A6-4580-ACE3-4D0278423CC9}" dt="2017-12-08T18:15:16.355" v="156" actId="20577"/>
          <ac:spMkLst>
            <pc:docMk/>
            <pc:sldMk cId="1536192320" sldId="268"/>
            <ac:spMk id="2" creationId="{3514FE05-E6E9-4A98-90AA-83F556B8F456}"/>
          </ac:spMkLst>
        </pc:spChg>
        <pc:spChg chg="mod">
          <ac:chgData name="Ken Merrihew" userId="bcb7a1e886d99f07" providerId="LiveId" clId="{FCC340E0-F7A6-4580-ACE3-4D0278423CC9}" dt="2017-12-08T21:29:09.805" v="779" actId="20577"/>
          <ac:spMkLst>
            <pc:docMk/>
            <pc:sldMk cId="1536192320" sldId="268"/>
            <ac:spMk id="5" creationId="{93D401EE-4C4F-4218-9DB8-3DFAF9864C63}"/>
          </ac:spMkLst>
        </pc:spChg>
        <pc:spChg chg="del">
          <ac:chgData name="Ken Merrihew" userId="bcb7a1e886d99f07" providerId="LiveId" clId="{FCC340E0-F7A6-4580-ACE3-4D0278423CC9}" dt="2017-12-08T23:00:22.142" v="946" actId="478"/>
          <ac:spMkLst>
            <pc:docMk/>
            <pc:sldMk cId="1536192320" sldId="268"/>
            <ac:spMk id="7" creationId="{48BD0B8C-2779-4439-AD26-BE58940EB580}"/>
          </ac:spMkLst>
        </pc:spChg>
        <pc:spChg chg="add del mod">
          <ac:chgData name="Ken Merrihew" userId="bcb7a1e886d99f07" providerId="LiveId" clId="{FCC340E0-F7A6-4580-ACE3-4D0278423CC9}" dt="2017-12-08T23:00:23.957" v="948" actId="478"/>
          <ac:spMkLst>
            <pc:docMk/>
            <pc:sldMk cId="1536192320" sldId="268"/>
            <ac:spMk id="8" creationId="{84CCB89F-B5CC-4A7F-8BAB-A11765ED169A}"/>
          </ac:spMkLst>
        </pc:spChg>
        <pc:spChg chg="add del mod ord">
          <ac:chgData name="Ken Merrihew" userId="bcb7a1e886d99f07" providerId="LiveId" clId="{FCC340E0-F7A6-4580-ACE3-4D0278423CC9}" dt="2017-12-08T23:00:23.108" v="947" actId="478"/>
          <ac:spMkLst>
            <pc:docMk/>
            <pc:sldMk cId="1536192320" sldId="268"/>
            <ac:spMk id="9" creationId="{1BF609E5-19B8-48FC-9F70-992B062760F8}"/>
          </ac:spMkLst>
        </pc:spChg>
      </pc:sldChg>
      <pc:sldChg chg="del">
        <pc:chgData name="Ken Merrihew" userId="bcb7a1e886d99f07" providerId="LiveId" clId="{FCC340E0-F7A6-4580-ACE3-4D0278423CC9}" dt="2017-12-08T17:34:30.811" v="98" actId="2696"/>
        <pc:sldMkLst>
          <pc:docMk/>
          <pc:sldMk cId="4232872448" sldId="270"/>
        </pc:sldMkLst>
      </pc:sldChg>
      <pc:sldChg chg="addSp modSp modAnim">
        <pc:chgData name="Ken Merrihew" userId="bcb7a1e886d99f07" providerId="LiveId" clId="{FCC340E0-F7A6-4580-ACE3-4D0278423CC9}" dt="2017-12-09T03:12:11.347" v="1246" actId="1035"/>
        <pc:sldMkLst>
          <pc:docMk/>
          <pc:sldMk cId="29609884" sldId="272"/>
        </pc:sldMkLst>
        <pc:spChg chg="mod">
          <ac:chgData name="Ken Merrihew" userId="bcb7a1e886d99f07" providerId="LiveId" clId="{FCC340E0-F7A6-4580-ACE3-4D0278423CC9}" dt="2017-12-09T03:12:07.009" v="1235" actId="404"/>
          <ac:spMkLst>
            <pc:docMk/>
            <pc:sldMk cId="29609884" sldId="272"/>
            <ac:spMk id="2" creationId="{3514FE05-E6E9-4A98-90AA-83F556B8F456}"/>
          </ac:spMkLst>
        </pc:spChg>
        <pc:spChg chg="add mod">
          <ac:chgData name="Ken Merrihew" userId="bcb7a1e886d99f07" providerId="LiveId" clId="{FCC340E0-F7A6-4580-ACE3-4D0278423CC9}" dt="2017-12-09T03:12:11.347" v="1246" actId="1035"/>
          <ac:spMkLst>
            <pc:docMk/>
            <pc:sldMk cId="29609884" sldId="272"/>
            <ac:spMk id="6" creationId="{A361066B-D9CF-46EF-A1E8-0FE15FAB396B}"/>
          </ac:spMkLst>
        </pc:spChg>
      </pc:sldChg>
      <pc:sldChg chg="modSp">
        <pc:chgData name="Ken Merrihew" userId="bcb7a1e886d99f07" providerId="LiveId" clId="{FCC340E0-F7A6-4580-ACE3-4D0278423CC9}" dt="2017-12-08T21:38:59.021" v="893" actId="478"/>
        <pc:sldMkLst>
          <pc:docMk/>
          <pc:sldMk cId="959213646" sldId="274"/>
        </pc:sldMkLst>
        <pc:spChg chg="mod">
          <ac:chgData name="Ken Merrihew" userId="bcb7a1e886d99f07" providerId="LiveId" clId="{FCC340E0-F7A6-4580-ACE3-4D0278423CC9}" dt="2017-12-08T18:15:24.119" v="158" actId="20577"/>
          <ac:spMkLst>
            <pc:docMk/>
            <pc:sldMk cId="959213646" sldId="274"/>
            <ac:spMk id="2" creationId="{3514FE05-E6E9-4A98-90AA-83F556B8F456}"/>
          </ac:spMkLst>
        </pc:spChg>
        <pc:spChg chg="mod">
          <ac:chgData name="Ken Merrihew" userId="bcb7a1e886d99f07" providerId="LiveId" clId="{FCC340E0-F7A6-4580-ACE3-4D0278423CC9}" dt="2017-12-08T21:38:59.021" v="893" actId="478"/>
          <ac:spMkLst>
            <pc:docMk/>
            <pc:sldMk cId="959213646" sldId="274"/>
            <ac:spMk id="5" creationId="{F6F601AE-ADB4-43B0-80C5-0F7D970E712B}"/>
          </ac:spMkLst>
        </pc:spChg>
      </pc:sldChg>
      <pc:sldChg chg="modSp">
        <pc:chgData name="Ken Merrihew" userId="bcb7a1e886d99f07" providerId="LiveId" clId="{FCC340E0-F7A6-4580-ACE3-4D0278423CC9}" dt="2017-12-08T18:15:35.198" v="161" actId="20577"/>
        <pc:sldMkLst>
          <pc:docMk/>
          <pc:sldMk cId="2986195054" sldId="276"/>
        </pc:sldMkLst>
        <pc:spChg chg="mod">
          <ac:chgData name="Ken Merrihew" userId="bcb7a1e886d99f07" providerId="LiveId" clId="{FCC340E0-F7A6-4580-ACE3-4D0278423CC9}" dt="2017-12-08T18:15:35.198" v="161" actId="20577"/>
          <ac:spMkLst>
            <pc:docMk/>
            <pc:sldMk cId="2986195054" sldId="276"/>
            <ac:spMk id="2" creationId="{3514FE05-E6E9-4A98-90AA-83F556B8F456}"/>
          </ac:spMkLst>
        </pc:spChg>
      </pc:sldChg>
      <pc:sldChg chg="del">
        <pc:chgData name="Ken Merrihew" userId="bcb7a1e886d99f07" providerId="LiveId" clId="{FCC340E0-F7A6-4580-ACE3-4D0278423CC9}" dt="2017-12-08T17:34:32.701" v="99" actId="2696"/>
        <pc:sldMkLst>
          <pc:docMk/>
          <pc:sldMk cId="789504215" sldId="277"/>
        </pc:sldMkLst>
      </pc:sldChg>
      <pc:sldChg chg="addSp delSp modSp delAnim modAnim">
        <pc:chgData name="Ken Merrihew" userId="bcb7a1e886d99f07" providerId="LiveId" clId="{FCC340E0-F7A6-4580-ACE3-4D0278423CC9}" dt="2017-12-09T03:15:41.179" v="1278" actId="688"/>
        <pc:sldMkLst>
          <pc:docMk/>
          <pc:sldMk cId="3045662842" sldId="278"/>
        </pc:sldMkLst>
        <pc:spChg chg="mod">
          <ac:chgData name="Ken Merrihew" userId="bcb7a1e886d99f07" providerId="LiveId" clId="{FCC340E0-F7A6-4580-ACE3-4D0278423CC9}" dt="2017-12-08T23:18:21.802" v="1137" actId="1076"/>
          <ac:spMkLst>
            <pc:docMk/>
            <pc:sldMk cId="3045662842" sldId="278"/>
            <ac:spMk id="8" creationId="{BD2BF0EB-5195-4A3A-838E-A88318B23BC9}"/>
          </ac:spMkLst>
        </pc:spChg>
        <pc:spChg chg="mod">
          <ac:chgData name="Ken Merrihew" userId="bcb7a1e886d99f07" providerId="LiveId" clId="{FCC340E0-F7A6-4580-ACE3-4D0278423CC9}" dt="2017-12-08T23:11:33.754" v="1115" actId="114"/>
          <ac:spMkLst>
            <pc:docMk/>
            <pc:sldMk cId="3045662842" sldId="278"/>
            <ac:spMk id="9" creationId="{BE7A5BAD-00E6-463C-BE28-9B13306D88A2}"/>
          </ac:spMkLst>
        </pc:spChg>
        <pc:spChg chg="mod">
          <ac:chgData name="Ken Merrihew" userId="bcb7a1e886d99f07" providerId="LiveId" clId="{FCC340E0-F7A6-4580-ACE3-4D0278423CC9}" dt="2017-12-09T03:15:22.879" v="1276" actId="1038"/>
          <ac:spMkLst>
            <pc:docMk/>
            <pc:sldMk cId="3045662842" sldId="278"/>
            <ac:spMk id="10" creationId="{2F19F34D-D33E-4F2A-A2E7-AF13B48EF90E}"/>
          </ac:spMkLst>
        </pc:spChg>
        <pc:spChg chg="mod">
          <ac:chgData name="Ken Merrihew" userId="bcb7a1e886d99f07" providerId="LiveId" clId="{FCC340E0-F7A6-4580-ACE3-4D0278423CC9}" dt="2017-12-08T23:20:01.118" v="1200" actId="1036"/>
          <ac:spMkLst>
            <pc:docMk/>
            <pc:sldMk cId="3045662842" sldId="278"/>
            <ac:spMk id="11" creationId="{E8CDB75A-2E5F-4973-BC22-CAA1A732F487}"/>
          </ac:spMkLst>
        </pc:spChg>
        <pc:spChg chg="mod">
          <ac:chgData name="Ken Merrihew" userId="bcb7a1e886d99f07" providerId="LiveId" clId="{FCC340E0-F7A6-4580-ACE3-4D0278423CC9}" dt="2017-12-08T23:18:42.812" v="1158" actId="1036"/>
          <ac:spMkLst>
            <pc:docMk/>
            <pc:sldMk cId="3045662842" sldId="278"/>
            <ac:spMk id="12" creationId="{271C1B7B-56BA-42BF-A8A9-A7B8D9143788}"/>
          </ac:spMkLst>
        </pc:spChg>
        <pc:spChg chg="mod">
          <ac:chgData name="Ken Merrihew" userId="bcb7a1e886d99f07" providerId="LiveId" clId="{FCC340E0-F7A6-4580-ACE3-4D0278423CC9}" dt="2017-12-09T03:15:41.179" v="1278" actId="688"/>
          <ac:spMkLst>
            <pc:docMk/>
            <pc:sldMk cId="3045662842" sldId="278"/>
            <ac:spMk id="13" creationId="{655003F9-9D83-4729-91F5-35D010326540}"/>
          </ac:spMkLst>
        </pc:spChg>
        <pc:spChg chg="mod">
          <ac:chgData name="Ken Merrihew" userId="bcb7a1e886d99f07" providerId="LiveId" clId="{FCC340E0-F7A6-4580-ACE3-4D0278423CC9}" dt="2017-12-08T17:41:49.815" v="141" actId="1036"/>
          <ac:spMkLst>
            <pc:docMk/>
            <pc:sldMk cId="3045662842" sldId="278"/>
            <ac:spMk id="14" creationId="{4809B104-5221-4C72-9049-CAAE26C23838}"/>
          </ac:spMkLst>
        </pc:spChg>
        <pc:spChg chg="mod">
          <ac:chgData name="Ken Merrihew" userId="bcb7a1e886d99f07" providerId="LiveId" clId="{FCC340E0-F7A6-4580-ACE3-4D0278423CC9}" dt="2017-12-08T23:13:59.587" v="1133" actId="688"/>
          <ac:spMkLst>
            <pc:docMk/>
            <pc:sldMk cId="3045662842" sldId="278"/>
            <ac:spMk id="26" creationId="{A28583FE-54D6-4E1E-85DC-66933DDB8962}"/>
          </ac:spMkLst>
        </pc:spChg>
        <pc:spChg chg="mod">
          <ac:chgData name="Ken Merrihew" userId="bcb7a1e886d99f07" providerId="LiveId" clId="{FCC340E0-F7A6-4580-ACE3-4D0278423CC9}" dt="2017-12-08T17:26:17.002" v="19" actId="1036"/>
          <ac:spMkLst>
            <pc:docMk/>
            <pc:sldMk cId="3045662842" sldId="278"/>
            <ac:spMk id="35" creationId="{82A6E06F-6779-49FD-9404-2DE2F5229E0C}"/>
          </ac:spMkLst>
        </pc:spChg>
        <pc:spChg chg="mod">
          <ac:chgData name="Ken Merrihew" userId="bcb7a1e886d99f07" providerId="LiveId" clId="{FCC340E0-F7A6-4580-ACE3-4D0278423CC9}" dt="2017-12-08T23:11:33.754" v="1115" actId="114"/>
          <ac:spMkLst>
            <pc:docMk/>
            <pc:sldMk cId="3045662842" sldId="278"/>
            <ac:spMk id="37" creationId="{6F220F2F-5CBF-4A0E-9AB3-18334768EC5C}"/>
          </ac:spMkLst>
        </pc:spChg>
        <pc:spChg chg="mod">
          <ac:chgData name="Ken Merrihew" userId="bcb7a1e886d99f07" providerId="LiveId" clId="{FCC340E0-F7A6-4580-ACE3-4D0278423CC9}" dt="2017-12-08T23:18:42.812" v="1158" actId="1036"/>
          <ac:spMkLst>
            <pc:docMk/>
            <pc:sldMk cId="3045662842" sldId="278"/>
            <ac:spMk id="38" creationId="{0A203075-DA21-40E2-8680-DAFAF6C5317B}"/>
          </ac:spMkLst>
        </pc:spChg>
        <pc:spChg chg="add mod">
          <ac:chgData name="Ken Merrihew" userId="bcb7a1e886d99f07" providerId="LiveId" clId="{FCC340E0-F7A6-4580-ACE3-4D0278423CC9}" dt="2017-12-09T03:15:22.879" v="1276" actId="1038"/>
          <ac:spMkLst>
            <pc:docMk/>
            <pc:sldMk cId="3045662842" sldId="278"/>
            <ac:spMk id="39" creationId="{BF036956-57EE-4465-BA67-3D98FEA76A78}"/>
          </ac:spMkLst>
        </pc:spChg>
        <pc:spChg chg="add mod">
          <ac:chgData name="Ken Merrihew" userId="bcb7a1e886d99f07" providerId="LiveId" clId="{FCC340E0-F7A6-4580-ACE3-4D0278423CC9}" dt="2017-12-08T23:19:49.580" v="1174" actId="1036"/>
          <ac:spMkLst>
            <pc:docMk/>
            <pc:sldMk cId="3045662842" sldId="278"/>
            <ac:spMk id="40" creationId="{0FF48FCD-2681-4628-9A6F-DB8DC7D45D00}"/>
          </ac:spMkLst>
        </pc:spChg>
        <pc:spChg chg="mod">
          <ac:chgData name="Ken Merrihew" userId="bcb7a1e886d99f07" providerId="LiveId" clId="{FCC340E0-F7A6-4580-ACE3-4D0278423CC9}" dt="2017-12-08T23:05:21.815" v="1030" actId="688"/>
          <ac:spMkLst>
            <pc:docMk/>
            <pc:sldMk cId="3045662842" sldId="278"/>
            <ac:spMk id="43" creationId="{2CA0E787-C3A6-4272-A8E4-D12219F3783B}"/>
          </ac:spMkLst>
        </pc:spChg>
        <pc:spChg chg="mod">
          <ac:chgData name="Ken Merrihew" userId="bcb7a1e886d99f07" providerId="LiveId" clId="{FCC340E0-F7A6-4580-ACE3-4D0278423CC9}" dt="2017-12-08T23:06:26.589" v="1074" actId="1035"/>
          <ac:spMkLst>
            <pc:docMk/>
            <pc:sldMk cId="3045662842" sldId="278"/>
            <ac:spMk id="44" creationId="{24A4A73A-8A09-4251-BA9E-F69A6A4078E9}"/>
          </ac:spMkLst>
        </pc:spChg>
        <pc:spChg chg="mod">
          <ac:chgData name="Ken Merrihew" userId="bcb7a1e886d99f07" providerId="LiveId" clId="{FCC340E0-F7A6-4580-ACE3-4D0278423CC9}" dt="2017-12-08T23:07:16.822" v="1103" actId="1036"/>
          <ac:spMkLst>
            <pc:docMk/>
            <pc:sldMk cId="3045662842" sldId="278"/>
            <ac:spMk id="45" creationId="{A220D1C4-2144-4012-8E39-97DE1E78725D}"/>
          </ac:spMkLst>
        </pc:spChg>
        <pc:grpChg chg="del">
          <ac:chgData name="Ken Merrihew" userId="bcb7a1e886d99f07" providerId="LiveId" clId="{FCC340E0-F7A6-4580-ACE3-4D0278423CC9}" dt="2017-12-08T17:26:48.817" v="20" actId="478"/>
          <ac:grpSpMkLst>
            <pc:docMk/>
            <pc:sldMk cId="3045662842" sldId="278"/>
            <ac:grpSpMk id="32" creationId="{9F7BC667-D14B-4A05-9657-1B2C8297122A}"/>
          </ac:grpSpMkLst>
        </pc:grpChg>
        <pc:grpChg chg="add mod">
          <ac:chgData name="Ken Merrihew" userId="bcb7a1e886d99f07" providerId="LiveId" clId="{FCC340E0-F7A6-4580-ACE3-4D0278423CC9}" dt="2017-12-09T03:14:23.455" v="1268" actId="1037"/>
          <ac:grpSpMkLst>
            <pc:docMk/>
            <pc:sldMk cId="3045662842" sldId="278"/>
            <ac:grpSpMk id="41" creationId="{F1961D1E-7EC8-46B6-A340-CF1639F10016}"/>
          </ac:grpSpMkLst>
        </pc:grpChg>
      </pc:sldChg>
      <pc:sldChg chg="delSp modSp add ord modTransition delAnim">
        <pc:chgData name="Ken Merrihew" userId="bcb7a1e886d99f07" providerId="LiveId" clId="{FCC340E0-F7A6-4580-ACE3-4D0278423CC9}" dt="2017-12-08T21:06:47.187" v="652" actId="478"/>
        <pc:sldMkLst>
          <pc:docMk/>
          <pc:sldMk cId="2342601103" sldId="279"/>
        </pc:sldMkLst>
        <pc:spChg chg="mod">
          <ac:chgData name="Ken Merrihew" userId="bcb7a1e886d99f07" providerId="LiveId" clId="{FCC340E0-F7A6-4580-ACE3-4D0278423CC9}" dt="2017-12-08T21:03:16.012" v="626" actId="478"/>
          <ac:spMkLst>
            <pc:docMk/>
            <pc:sldMk cId="2342601103" sldId="279"/>
            <ac:spMk id="2" creationId="{3514FE05-E6E9-4A98-90AA-83F556B8F456}"/>
          </ac:spMkLst>
        </pc:spChg>
        <pc:spChg chg="del">
          <ac:chgData name="Ken Merrihew" userId="bcb7a1e886d99f07" providerId="LiveId" clId="{FCC340E0-F7A6-4580-ACE3-4D0278423CC9}" dt="2017-12-08T21:02:21.980" v="617" actId="478"/>
          <ac:spMkLst>
            <pc:docMk/>
            <pc:sldMk cId="2342601103" sldId="279"/>
            <ac:spMk id="3" creationId="{CF0A00D1-F637-4310-B3B7-0D015B18CEDA}"/>
          </ac:spMkLst>
        </pc:spChg>
        <pc:spChg chg="del">
          <ac:chgData name="Ken Merrihew" userId="bcb7a1e886d99f07" providerId="LiveId" clId="{FCC340E0-F7A6-4580-ACE3-4D0278423CC9}" dt="2017-12-08T21:02:21.980" v="617" actId="478"/>
          <ac:spMkLst>
            <pc:docMk/>
            <pc:sldMk cId="2342601103" sldId="279"/>
            <ac:spMk id="6" creationId="{5035F685-8091-499E-B0FE-ED116CC6DFB0}"/>
          </ac:spMkLst>
        </pc:spChg>
        <pc:spChg chg="del">
          <ac:chgData name="Ken Merrihew" userId="bcb7a1e886d99f07" providerId="LiveId" clId="{FCC340E0-F7A6-4580-ACE3-4D0278423CC9}" dt="2017-12-08T21:02:21.980" v="617" actId="478"/>
          <ac:spMkLst>
            <pc:docMk/>
            <pc:sldMk cId="2342601103" sldId="279"/>
            <ac:spMk id="7" creationId="{1CA08730-568B-49C7-8D1F-952E290D2A82}"/>
          </ac:spMkLst>
        </pc:spChg>
        <pc:spChg chg="del">
          <ac:chgData name="Ken Merrihew" userId="bcb7a1e886d99f07" providerId="LiveId" clId="{FCC340E0-F7A6-4580-ACE3-4D0278423CC9}" dt="2017-12-08T21:02:21.980" v="617" actId="478"/>
          <ac:spMkLst>
            <pc:docMk/>
            <pc:sldMk cId="2342601103" sldId="279"/>
            <ac:spMk id="8" creationId="{9405F291-95AA-4CAF-99DC-D2FFA6264D53}"/>
          </ac:spMkLst>
        </pc:spChg>
        <pc:spChg chg="del">
          <ac:chgData name="Ken Merrihew" userId="bcb7a1e886d99f07" providerId="LiveId" clId="{FCC340E0-F7A6-4580-ACE3-4D0278423CC9}" dt="2017-12-08T21:02:21.980" v="617" actId="478"/>
          <ac:spMkLst>
            <pc:docMk/>
            <pc:sldMk cId="2342601103" sldId="279"/>
            <ac:spMk id="9" creationId="{B1A61EA3-9422-4805-ABE5-43CE3C231C93}"/>
          </ac:spMkLst>
        </pc:spChg>
        <pc:spChg chg="del">
          <ac:chgData name="Ken Merrihew" userId="bcb7a1e886d99f07" providerId="LiveId" clId="{FCC340E0-F7A6-4580-ACE3-4D0278423CC9}" dt="2017-12-08T21:02:21.980" v="617" actId="478"/>
          <ac:spMkLst>
            <pc:docMk/>
            <pc:sldMk cId="2342601103" sldId="279"/>
            <ac:spMk id="10" creationId="{BE06FB4B-24EF-4AAF-9F33-FDB61C8F5720}"/>
          </ac:spMkLst>
        </pc:spChg>
      </pc:sldChg>
      <pc:sldChg chg="add">
        <pc:chgData name="Ken Merrihew" userId="bcb7a1e886d99f07" providerId="LiveId" clId="{FCC340E0-F7A6-4580-ACE3-4D0278423CC9}" dt="2017-12-08T18:45:36.345" v="163" actId="478"/>
        <pc:sldMkLst>
          <pc:docMk/>
          <pc:sldMk cId="1759404279" sldId="280"/>
        </pc:sldMkLst>
      </pc:sldChg>
      <pc:sldChg chg="addSp delSp modSp add delAnim modAnim">
        <pc:chgData name="Ken Merrihew" userId="bcb7a1e886d99f07" providerId="LiveId" clId="{FCC340E0-F7A6-4580-ACE3-4D0278423CC9}" dt="2017-12-08T19:40:14.481" v="350" actId="478"/>
        <pc:sldMkLst>
          <pc:docMk/>
          <pc:sldMk cId="3362562507" sldId="281"/>
        </pc:sldMkLst>
        <pc:spChg chg="mod">
          <ac:chgData name="Ken Merrihew" userId="bcb7a1e886d99f07" providerId="LiveId" clId="{FCC340E0-F7A6-4580-ACE3-4D0278423CC9}" dt="2017-12-08T19:39:22.223" v="260" actId="478"/>
          <ac:spMkLst>
            <pc:docMk/>
            <pc:sldMk cId="3362562507" sldId="281"/>
            <ac:spMk id="2" creationId="{3514FE05-E6E9-4A98-90AA-83F556B8F456}"/>
          </ac:spMkLst>
        </pc:spChg>
        <pc:spChg chg="del">
          <ac:chgData name="Ken Merrihew" userId="bcb7a1e886d99f07" providerId="LiveId" clId="{FCC340E0-F7A6-4580-ACE3-4D0278423CC9}" dt="2017-12-08T19:39:04.306" v="254" actId="478"/>
          <ac:spMkLst>
            <pc:docMk/>
            <pc:sldMk cId="3362562507" sldId="281"/>
            <ac:spMk id="5" creationId="{BEDB1E2C-8242-443C-9BB5-72CA278751C4}"/>
          </ac:spMkLst>
        </pc:spChg>
        <pc:spChg chg="add mod">
          <ac:chgData name="Ken Merrihew" userId="bcb7a1e886d99f07" providerId="LiveId" clId="{FCC340E0-F7A6-4580-ACE3-4D0278423CC9}" dt="2017-12-08T19:39:59.630" v="347" actId="478"/>
          <ac:spMkLst>
            <pc:docMk/>
            <pc:sldMk cId="3362562507" sldId="281"/>
            <ac:spMk id="6" creationId="{024EA3A6-98D1-4461-ACEB-0370FF7425B4}"/>
          </ac:spMkLst>
        </pc:spChg>
      </pc:sldChg>
      <pc:sldChg chg="add">
        <pc:chgData name="Ken Merrihew" userId="bcb7a1e886d99f07" providerId="LiveId" clId="{FCC340E0-F7A6-4580-ACE3-4D0278423CC9}" dt="2017-12-08T19:38:57.798" v="253" actId="478"/>
        <pc:sldMkLst>
          <pc:docMk/>
          <pc:sldMk cId="1931162839" sldId="282"/>
        </pc:sldMkLst>
      </pc:sldChg>
      <pc:sldChg chg="addSp delSp modSp add delAnim modAnim">
        <pc:chgData name="Ken Merrihew" userId="bcb7a1e886d99f07" providerId="LiveId" clId="{FCC340E0-F7A6-4580-ACE3-4D0278423CC9}" dt="2017-12-09T03:13:16.809" v="1248" actId="167"/>
        <pc:sldMkLst>
          <pc:docMk/>
          <pc:sldMk cId="3131261808" sldId="283"/>
        </pc:sldMkLst>
        <pc:spChg chg="del">
          <ac:chgData name="Ken Merrihew" userId="bcb7a1e886d99f07" providerId="LiveId" clId="{FCC340E0-F7A6-4580-ACE3-4D0278423CC9}" dt="2017-12-08T20:43:17.423" v="558" actId="478"/>
          <ac:spMkLst>
            <pc:docMk/>
            <pc:sldMk cId="3131261808" sldId="283"/>
            <ac:spMk id="2" creationId="{3514FE05-E6E9-4A98-90AA-83F556B8F456}"/>
          </ac:spMkLst>
        </pc:spChg>
        <pc:spChg chg="del">
          <ac:chgData name="Ken Merrihew" userId="bcb7a1e886d99f07" providerId="LiveId" clId="{FCC340E0-F7A6-4580-ACE3-4D0278423CC9}" dt="2017-12-08T20:43:17.423" v="558" actId="478"/>
          <ac:spMkLst>
            <pc:docMk/>
            <pc:sldMk cId="3131261808" sldId="283"/>
            <ac:spMk id="5" creationId="{F6F601AE-ADB4-43B0-80C5-0F7D970E712B}"/>
          </ac:spMkLst>
        </pc:spChg>
        <pc:spChg chg="add mod ord">
          <ac:chgData name="Ken Merrihew" userId="bcb7a1e886d99f07" providerId="LiveId" clId="{FCC340E0-F7A6-4580-ACE3-4D0278423CC9}" dt="2017-12-09T03:13:16.809" v="1248" actId="167"/>
          <ac:spMkLst>
            <pc:docMk/>
            <pc:sldMk cId="3131261808" sldId="283"/>
            <ac:spMk id="7" creationId="{FBA31D2C-0368-4D7F-80BA-ED198232E9EA}"/>
          </ac:spMkLst>
        </pc:spChg>
        <pc:picChg chg="add mod">
          <ac:chgData name="Ken Merrihew" userId="bcb7a1e886d99f07" providerId="LiveId" clId="{FCC340E0-F7A6-4580-ACE3-4D0278423CC9}" dt="2017-12-08T21:00:33.655" v="608" actId="1076"/>
          <ac:picMkLst>
            <pc:docMk/>
            <pc:sldMk cId="3131261808" sldId="283"/>
            <ac:picMk id="1026" creationId="{2B5D6C91-FC83-48E0-AEAF-666D669AC258}"/>
          </ac:picMkLst>
        </pc:picChg>
        <pc:picChg chg="add mod">
          <ac:chgData name="Ken Merrihew" userId="bcb7a1e886d99f07" providerId="LiveId" clId="{FCC340E0-F7A6-4580-ACE3-4D0278423CC9}" dt="2017-12-08T21:00:37.250" v="609" actId="1076"/>
          <ac:picMkLst>
            <pc:docMk/>
            <pc:sldMk cId="3131261808" sldId="283"/>
            <ac:picMk id="1028" creationId="{56268640-DA20-49FE-879C-39507BCCE304}"/>
          </ac:picMkLst>
        </pc:picChg>
      </pc:sldChg>
      <pc:sldChg chg="add">
        <pc:chgData name="Ken Merrihew" userId="bcb7a1e886d99f07" providerId="LiveId" clId="{FCC340E0-F7A6-4580-ACE3-4D0278423CC9}" dt="2017-12-08T20:43:12.195" v="557" actId="478"/>
        <pc:sldMkLst>
          <pc:docMk/>
          <pc:sldMk cId="2430851601" sldId="284"/>
        </pc:sldMkLst>
      </pc:sldChg>
      <pc:sldChg chg="modSp add modAnim">
        <pc:chgData name="Ken Merrihew" userId="bcb7a1e886d99f07" providerId="LiveId" clId="{FCC340E0-F7A6-4580-ACE3-4D0278423CC9}" dt="2017-12-08T21:21:23.769" v="773" actId="478"/>
        <pc:sldMkLst>
          <pc:docMk/>
          <pc:sldMk cId="854287649" sldId="285"/>
        </pc:sldMkLst>
        <pc:spChg chg="mod">
          <ac:chgData name="Ken Merrihew" userId="bcb7a1e886d99f07" providerId="LiveId" clId="{FCC340E0-F7A6-4580-ACE3-4D0278423CC9}" dt="2017-12-08T21:19:52.717" v="767" actId="20577"/>
          <ac:spMkLst>
            <pc:docMk/>
            <pc:sldMk cId="854287649" sldId="285"/>
            <ac:spMk id="6" creationId="{5035F685-8091-499E-B0FE-ED116CC6DFB0}"/>
          </ac:spMkLst>
        </pc:spChg>
        <pc:spChg chg="mod">
          <ac:chgData name="Ken Merrihew" userId="bcb7a1e886d99f07" providerId="LiveId" clId="{FCC340E0-F7A6-4580-ACE3-4D0278423CC9}" dt="2017-12-08T21:21:23.769" v="773" actId="478"/>
          <ac:spMkLst>
            <pc:docMk/>
            <pc:sldMk cId="854287649" sldId="285"/>
            <ac:spMk id="8" creationId="{9405F291-95AA-4CAF-99DC-D2FFA6264D53}"/>
          </ac:spMkLst>
        </pc:spChg>
        <pc:spChg chg="mod">
          <ac:chgData name="Ken Merrihew" userId="bcb7a1e886d99f07" providerId="LiveId" clId="{FCC340E0-F7A6-4580-ACE3-4D0278423CC9}" dt="2017-12-08T21:19:35.051" v="766" actId="1035"/>
          <ac:spMkLst>
            <pc:docMk/>
            <pc:sldMk cId="854287649" sldId="285"/>
            <ac:spMk id="9" creationId="{B1A61EA3-9422-4805-ABE5-43CE3C231C93}"/>
          </ac:spMkLst>
        </pc:spChg>
      </pc:sldChg>
      <pc:sldChg chg="modSp add modAnim">
        <pc:chgData name="Ken Merrihew" userId="bcb7a1e886d99f07" providerId="LiveId" clId="{FCC340E0-F7A6-4580-ACE3-4D0278423CC9}" dt="2017-12-08T21:04:14.510" v="637" actId="478"/>
        <pc:sldMkLst>
          <pc:docMk/>
          <pc:sldMk cId="3769965479" sldId="286"/>
        </pc:sldMkLst>
        <pc:spChg chg="mod">
          <ac:chgData name="Ken Merrihew" userId="bcb7a1e886d99f07" providerId="LiveId" clId="{FCC340E0-F7A6-4580-ACE3-4D0278423CC9}" dt="2017-12-08T21:04:14.510" v="637" actId="478"/>
          <ac:spMkLst>
            <pc:docMk/>
            <pc:sldMk cId="3769965479" sldId="286"/>
            <ac:spMk id="2" creationId="{3514FE05-E6E9-4A98-90AA-83F556B8F456}"/>
          </ac:spMkLst>
        </pc:spChg>
      </pc:sldChg>
      <pc:sldChg chg="modSp add">
        <pc:chgData name="Ken Merrihew" userId="bcb7a1e886d99f07" providerId="LiveId" clId="{FCC340E0-F7A6-4580-ACE3-4D0278423CC9}" dt="2017-12-08T21:04:55.140" v="645" actId="478"/>
        <pc:sldMkLst>
          <pc:docMk/>
          <pc:sldMk cId="515458690" sldId="287"/>
        </pc:sldMkLst>
        <pc:spChg chg="mod">
          <ac:chgData name="Ken Merrihew" userId="bcb7a1e886d99f07" providerId="LiveId" clId="{FCC340E0-F7A6-4580-ACE3-4D0278423CC9}" dt="2017-12-08T21:04:55.140" v="645" actId="478"/>
          <ac:spMkLst>
            <pc:docMk/>
            <pc:sldMk cId="515458690" sldId="287"/>
            <ac:spMk id="2" creationId="{3514FE05-E6E9-4A98-90AA-83F556B8F456}"/>
          </ac:spMkLst>
        </pc:spChg>
      </pc:sldChg>
      <pc:sldChg chg="modSp add">
        <pc:chgData name="Ken Merrihew" userId="bcb7a1e886d99f07" providerId="LiveId" clId="{FCC340E0-F7A6-4580-ACE3-4D0278423CC9}" dt="2017-12-08T21:05:29.397" v="651" actId="478"/>
        <pc:sldMkLst>
          <pc:docMk/>
          <pc:sldMk cId="3800408721" sldId="288"/>
        </pc:sldMkLst>
        <pc:spChg chg="mod">
          <ac:chgData name="Ken Merrihew" userId="bcb7a1e886d99f07" providerId="LiveId" clId="{FCC340E0-F7A6-4580-ACE3-4D0278423CC9}" dt="2017-12-08T21:05:29.397" v="651" actId="478"/>
          <ac:spMkLst>
            <pc:docMk/>
            <pc:sldMk cId="3800408721" sldId="288"/>
            <ac:spMk id="2" creationId="{3514FE05-E6E9-4A98-90AA-83F556B8F456}"/>
          </ac:spMkLst>
        </pc:spChg>
      </pc:sldChg>
      <pc:sldChg chg="add">
        <pc:chgData name="Ken Merrihew" userId="bcb7a1e886d99f07" providerId="LiveId" clId="{FCC340E0-F7A6-4580-ACE3-4D0278423CC9}" dt="2017-12-08T21:09:37.705" v="653" actId="478"/>
        <pc:sldMkLst>
          <pc:docMk/>
          <pc:sldMk cId="2988345444" sldId="289"/>
        </pc:sldMkLst>
      </pc:sldChg>
      <pc:sldChg chg="addSp delSp modSp add delAnim modAnim">
        <pc:chgData name="Ken Merrihew" userId="bcb7a1e886d99f07" providerId="LiveId" clId="{FCC340E0-F7A6-4580-ACE3-4D0278423CC9}" dt="2017-12-09T23:30:51.422" v="1583"/>
        <pc:sldMkLst>
          <pc:docMk/>
          <pc:sldMk cId="3974873758" sldId="290"/>
        </pc:sldMkLst>
        <pc:spChg chg="del">
          <ac:chgData name="Ken Merrihew" userId="bcb7a1e886d99f07" providerId="LiveId" clId="{FCC340E0-F7A6-4580-ACE3-4D0278423CC9}" dt="2017-12-08T21:36:53.171" v="886" actId="478"/>
          <ac:spMkLst>
            <pc:docMk/>
            <pc:sldMk cId="3974873758" sldId="290"/>
            <ac:spMk id="2" creationId="{3514FE05-E6E9-4A98-90AA-83F556B8F456}"/>
          </ac:spMkLst>
        </pc:spChg>
        <pc:spChg chg="add mod">
          <ac:chgData name="Ken Merrihew" userId="bcb7a1e886d99f07" providerId="LiveId" clId="{FCC340E0-F7A6-4580-ACE3-4D0278423CC9}" dt="2017-12-09T22:41:30.564" v="1433" actId="1076"/>
          <ac:spMkLst>
            <pc:docMk/>
            <pc:sldMk cId="3974873758" sldId="290"/>
            <ac:spMk id="3" creationId="{4DE3CBA8-47EB-42F5-921D-5CB48783F725}"/>
          </ac:spMkLst>
        </pc:spChg>
        <pc:spChg chg="del">
          <ac:chgData name="Ken Merrihew" userId="bcb7a1e886d99f07" providerId="LiveId" clId="{FCC340E0-F7A6-4580-ACE3-4D0278423CC9}" dt="2017-12-08T21:36:06.820" v="783" actId="478"/>
          <ac:spMkLst>
            <pc:docMk/>
            <pc:sldMk cId="3974873758" sldId="290"/>
            <ac:spMk id="5" creationId="{93D401EE-4C4F-4218-9DB8-3DFAF9864C63}"/>
          </ac:spMkLst>
        </pc:spChg>
        <pc:spChg chg="add mod">
          <ac:chgData name="Ken Merrihew" userId="bcb7a1e886d99f07" providerId="LiveId" clId="{FCC340E0-F7A6-4580-ACE3-4D0278423CC9}" dt="2017-12-09T22:42:52.117" v="1501" actId="1037"/>
          <ac:spMkLst>
            <pc:docMk/>
            <pc:sldMk cId="3974873758" sldId="290"/>
            <ac:spMk id="6" creationId="{9839571D-76F4-4BF7-B8C2-8963E59DFF26}"/>
          </ac:spMkLst>
        </pc:spChg>
        <pc:spChg chg="del mod ord">
          <ac:chgData name="Ken Merrihew" userId="bcb7a1e886d99f07" providerId="LiveId" clId="{FCC340E0-F7A6-4580-ACE3-4D0278423CC9}" dt="2017-12-09T22:39:24.272" v="1316" actId="478"/>
          <ac:spMkLst>
            <pc:docMk/>
            <pc:sldMk cId="3974873758" sldId="290"/>
            <ac:spMk id="7" creationId="{48BD0B8C-2779-4439-AD26-BE58940EB580}"/>
          </ac:spMkLst>
        </pc:spChg>
        <pc:spChg chg="del mod">
          <ac:chgData name="Ken Merrihew" userId="bcb7a1e886d99f07" providerId="LiveId" clId="{FCC340E0-F7A6-4580-ACE3-4D0278423CC9}" dt="2017-12-09T22:39:24.272" v="1316" actId="478"/>
          <ac:spMkLst>
            <pc:docMk/>
            <pc:sldMk cId="3974873758" sldId="290"/>
            <ac:spMk id="8" creationId="{84CCB89F-B5CC-4A7F-8BAB-A11765ED169A}"/>
          </ac:spMkLst>
        </pc:spChg>
        <pc:spChg chg="del mod ord">
          <ac:chgData name="Ken Merrihew" userId="bcb7a1e886d99f07" providerId="LiveId" clId="{FCC340E0-F7A6-4580-ACE3-4D0278423CC9}" dt="2017-12-09T22:39:24.272" v="1316" actId="478"/>
          <ac:spMkLst>
            <pc:docMk/>
            <pc:sldMk cId="3974873758" sldId="290"/>
            <ac:spMk id="9" creationId="{1BF609E5-19B8-48FC-9F70-992B062760F8}"/>
          </ac:spMkLst>
        </pc:spChg>
        <pc:spChg chg="add mod">
          <ac:chgData name="Ken Merrihew" userId="bcb7a1e886d99f07" providerId="LiveId" clId="{FCC340E0-F7A6-4580-ACE3-4D0278423CC9}" dt="2017-12-09T22:41:54.419" v="1464" actId="1076"/>
          <ac:spMkLst>
            <pc:docMk/>
            <pc:sldMk cId="3974873758" sldId="290"/>
            <ac:spMk id="10" creationId="{0BD8F69D-D05E-4204-9A7B-D60CF9A523C7}"/>
          </ac:spMkLst>
        </pc:spChg>
        <pc:spChg chg="add mod">
          <ac:chgData name="Ken Merrihew" userId="bcb7a1e886d99f07" providerId="LiveId" clId="{FCC340E0-F7A6-4580-ACE3-4D0278423CC9}" dt="2017-12-09T22:41:47.295" v="1463" actId="1035"/>
          <ac:spMkLst>
            <pc:docMk/>
            <pc:sldMk cId="3974873758" sldId="290"/>
            <ac:spMk id="11" creationId="{DF5CDB26-249E-49D5-A445-494AAE3320FD}"/>
          </ac:spMkLst>
        </pc:spChg>
        <pc:spChg chg="add mod">
          <ac:chgData name="Ken Merrihew" userId="bcb7a1e886d99f07" providerId="LiveId" clId="{FCC340E0-F7A6-4580-ACE3-4D0278423CC9}" dt="2017-12-09T22:43:04.918" v="1546" actId="1036"/>
          <ac:spMkLst>
            <pc:docMk/>
            <pc:sldMk cId="3974873758" sldId="290"/>
            <ac:spMk id="13" creationId="{BAEFFC58-CDC2-40B5-9A1D-64B5D668DBBA}"/>
          </ac:spMkLst>
        </pc:spChg>
        <pc:spChg chg="add mod">
          <ac:chgData name="Ken Merrihew" userId="bcb7a1e886d99f07" providerId="LiveId" clId="{FCC340E0-F7A6-4580-ACE3-4D0278423CC9}" dt="2017-12-09T22:43:11.409" v="1556" actId="1036"/>
          <ac:spMkLst>
            <pc:docMk/>
            <pc:sldMk cId="3974873758" sldId="290"/>
            <ac:spMk id="14" creationId="{0970119F-5E91-4AC2-ACBA-1DAEE1912FC0}"/>
          </ac:spMkLst>
        </pc:spChg>
        <pc:picChg chg="add mod">
          <ac:chgData name="Ken Merrihew" userId="bcb7a1e886d99f07" providerId="LiveId" clId="{FCC340E0-F7A6-4580-ACE3-4D0278423CC9}" dt="2017-12-09T22:41:01.163" v="1421" actId="1076"/>
          <ac:picMkLst>
            <pc:docMk/>
            <pc:sldMk cId="3974873758" sldId="290"/>
            <ac:picMk id="2050" creationId="{9EF25BD9-B004-4761-9538-1D585E7543A9}"/>
          </ac:picMkLst>
        </pc:picChg>
      </pc:sldChg>
      <pc:sldChg chg="add">
        <pc:chgData name="Ken Merrihew" userId="bcb7a1e886d99f07" providerId="LiveId" clId="{FCC340E0-F7A6-4580-ACE3-4D0278423CC9}" dt="2017-12-08T21:35:59.878" v="781" actId="478"/>
        <pc:sldMkLst>
          <pc:docMk/>
          <pc:sldMk cId="1089466041" sldId="291"/>
        </pc:sldMkLst>
      </pc:sldChg>
      <pc:sldChg chg="addSp delSp modSp add delAnim modAnim">
        <pc:chgData name="Ken Merrihew" userId="bcb7a1e886d99f07" providerId="LiveId" clId="{FCC340E0-F7A6-4580-ACE3-4D0278423CC9}" dt="2017-12-09T23:23:04.137" v="1579" actId="1035"/>
        <pc:sldMkLst>
          <pc:docMk/>
          <pc:sldMk cId="2814058956" sldId="292"/>
        </pc:sldMkLst>
        <pc:spChg chg="del">
          <ac:chgData name="Ken Merrihew" userId="bcb7a1e886d99f07" providerId="LiveId" clId="{FCC340E0-F7A6-4580-ACE3-4D0278423CC9}" dt="2017-12-09T22:05:06.019" v="1280" actId="478"/>
          <ac:spMkLst>
            <pc:docMk/>
            <pc:sldMk cId="2814058956" sldId="292"/>
            <ac:spMk id="2" creationId="{3514FE05-E6E9-4A98-90AA-83F556B8F456}"/>
          </ac:spMkLst>
        </pc:spChg>
        <pc:spChg chg="add del mod">
          <ac:chgData name="Ken Merrihew" userId="bcb7a1e886d99f07" providerId="LiveId" clId="{FCC340E0-F7A6-4580-ACE3-4D0278423CC9}" dt="2017-12-09T22:07:04.890" v="1285" actId="478"/>
          <ac:spMkLst>
            <pc:docMk/>
            <pc:sldMk cId="2814058956" sldId="292"/>
            <ac:spMk id="6" creationId="{2D59F538-6C9D-4E08-AADD-AE175E0C685F}"/>
          </ac:spMkLst>
        </pc:spChg>
        <pc:spChg chg="add del mod">
          <ac:chgData name="Ken Merrihew" userId="bcb7a1e886d99f07" providerId="LiveId" clId="{FCC340E0-F7A6-4580-ACE3-4D0278423CC9}" dt="2017-12-09T22:09:05.363" v="1302" actId="478"/>
          <ac:spMkLst>
            <pc:docMk/>
            <pc:sldMk cId="2814058956" sldId="292"/>
            <ac:spMk id="9" creationId="{7479F007-F40A-4715-AC52-A52F0884D94D}"/>
          </ac:spMkLst>
        </pc:spChg>
        <pc:spChg chg="del">
          <ac:chgData name="Ken Merrihew" userId="bcb7a1e886d99f07" providerId="LiveId" clId="{FCC340E0-F7A6-4580-ACE3-4D0278423CC9}" dt="2017-12-09T22:05:06.019" v="1280" actId="478"/>
          <ac:spMkLst>
            <pc:docMk/>
            <pc:sldMk cId="2814058956" sldId="292"/>
            <ac:spMk id="11" creationId="{E48C5C09-AE53-4C93-B1BE-BDD8DDBC936D}"/>
          </ac:spMkLst>
        </pc:spChg>
        <pc:picChg chg="add del mod">
          <ac:chgData name="Ken Merrihew" userId="bcb7a1e886d99f07" providerId="LiveId" clId="{FCC340E0-F7A6-4580-ACE3-4D0278423CC9}" dt="2017-12-09T22:09:09.484" v="1303" actId="478"/>
          <ac:picMkLst>
            <pc:docMk/>
            <pc:sldMk cId="2814058956" sldId="292"/>
            <ac:picMk id="5" creationId="{EA573ED7-4891-42B2-BB99-A05921643D79}"/>
          </ac:picMkLst>
        </pc:picChg>
        <pc:picChg chg="add mod modCrop">
          <ac:chgData name="Ken Merrihew" userId="bcb7a1e886d99f07" providerId="LiveId" clId="{FCC340E0-F7A6-4580-ACE3-4D0278423CC9}" dt="2017-12-09T23:23:04.137" v="1579" actId="1035"/>
          <ac:picMkLst>
            <pc:docMk/>
            <pc:sldMk cId="2814058956" sldId="292"/>
            <ac:picMk id="8" creationId="{E50471AC-0CF6-486B-AB37-C936FF77C548}"/>
          </ac:picMkLst>
        </pc:picChg>
        <pc:picChg chg="add mod modCrop">
          <ac:chgData name="Ken Merrihew" userId="bcb7a1e886d99f07" providerId="LiveId" clId="{FCC340E0-F7A6-4580-ACE3-4D0278423CC9}" dt="2017-12-09T22:08:59.290" v="1300" actId="1076"/>
          <ac:picMkLst>
            <pc:docMk/>
            <pc:sldMk cId="2814058956" sldId="292"/>
            <ac:picMk id="12" creationId="{13CA4019-86F1-4E24-81A9-2415982C1456}"/>
          </ac:picMkLst>
        </pc:picChg>
      </pc:sldChg>
      <pc:sldChg chg="add">
        <pc:chgData name="Ken Merrihew" userId="bcb7a1e886d99f07" providerId="LiveId" clId="{FCC340E0-F7A6-4580-ACE3-4D0278423CC9}" dt="2017-12-09T22:05:00.330" v="1279" actId="478"/>
        <pc:sldMkLst>
          <pc:docMk/>
          <pc:sldMk cId="2962363021" sldId="293"/>
        </pc:sldMkLst>
      </pc:sldChg>
      <pc:sldChg chg="add">
        <pc:chgData name="Ken Merrihew" userId="bcb7a1e886d99f07" providerId="LiveId" clId="{FCC340E0-F7A6-4580-ACE3-4D0278423CC9}" dt="2017-12-09T22:39:18.672" v="1315"/>
        <pc:sldMkLst>
          <pc:docMk/>
          <pc:sldMk cId="1667426006" sldId="294"/>
        </pc:sldMkLst>
      </pc:sldChg>
      <pc:sldChg chg="delSp modSp add ord delAnim">
        <pc:chgData name="Ken Merrihew" userId="bcb7a1e886d99f07" providerId="LiveId" clId="{FCC340E0-F7A6-4580-ACE3-4D0278423CC9}" dt="2017-12-09T23:31:38.325" v="1584"/>
        <pc:sldMkLst>
          <pc:docMk/>
          <pc:sldMk cId="149560066" sldId="295"/>
        </pc:sldMkLst>
        <pc:spChg chg="mod ord">
          <ac:chgData name="Ken Merrihew" userId="bcb7a1e886d99f07" providerId="LiveId" clId="{FCC340E0-F7A6-4580-ACE3-4D0278423CC9}" dt="2017-12-09T23:18:39.323" v="1573"/>
          <ac:spMkLst>
            <pc:docMk/>
            <pc:sldMk cId="149560066" sldId="295"/>
            <ac:spMk id="7" creationId="{48BD0B8C-2779-4439-AD26-BE58940EB580}"/>
          </ac:spMkLst>
        </pc:spChg>
        <pc:spChg chg="del">
          <ac:chgData name="Ken Merrihew" userId="bcb7a1e886d99f07" providerId="LiveId" clId="{FCC340E0-F7A6-4580-ACE3-4D0278423CC9}" dt="2017-12-09T23:18:03.976" v="1564" actId="478"/>
          <ac:spMkLst>
            <pc:docMk/>
            <pc:sldMk cId="149560066" sldId="295"/>
            <ac:spMk id="8" creationId="{84CCB89F-B5CC-4A7F-8BAB-A11765ED169A}"/>
          </ac:spMkLst>
        </pc:spChg>
        <pc:spChg chg="del">
          <ac:chgData name="Ken Merrihew" userId="bcb7a1e886d99f07" providerId="LiveId" clId="{FCC340E0-F7A6-4580-ACE3-4D0278423CC9}" dt="2017-12-09T23:18:19.462" v="1572" actId="478"/>
          <ac:spMkLst>
            <pc:docMk/>
            <pc:sldMk cId="149560066" sldId="295"/>
            <ac:spMk id="9" creationId="{1BF609E5-19B8-48FC-9F70-992B062760F8}"/>
          </ac:spMkLst>
        </pc:spChg>
      </pc:sldChg>
      <pc:sldChg chg="add del">
        <pc:chgData name="Ken Merrihew" userId="bcb7a1e886d99f07" providerId="LiveId" clId="{FCC340E0-F7A6-4580-ACE3-4D0278423CC9}" dt="2017-12-09T23:22:10.713" v="1578"/>
        <pc:sldMkLst>
          <pc:docMk/>
          <pc:sldMk cId="3941227849"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207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7670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6328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E15B08-4B65-4411-9275-19290884FCB1}"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647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15B08-4B65-4411-9275-19290884FCB1}"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5687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15B08-4B65-4411-9275-19290884FCB1}"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2915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15B08-4B65-4411-9275-19290884FCB1}"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34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5B08-4B65-4411-9275-19290884FCB1}"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1329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79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544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5B08-4B65-4411-9275-19290884FCB1}" type="datetimeFigureOut">
              <a:rPr lang="en-US" smtClean="0"/>
              <a:t>12/7/2017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2A85-4B21-48A1-AA77-B8B6353B8453}" type="slidenum">
              <a:rPr lang="en-US" smtClean="0"/>
              <a:t>‹#›</a:t>
            </a:fld>
            <a:endParaRPr lang="en-US"/>
          </a:p>
        </p:txBody>
      </p:sp>
    </p:spTree>
    <p:extLst>
      <p:ext uri="{BB962C8B-B14F-4D97-AF65-F5344CB8AC3E}">
        <p14:creationId xmlns:p14="http://schemas.microsoft.com/office/powerpoint/2010/main" val="53095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en.wikipedia.org/wiki/File:Overcast_(podcast_app)_logo.sv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bmp&amp;ehk=LKMqO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bicoastalbrideblog.blogspot.com/2010/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1 Thessalonians 3:6-4:8</a:t>
            </a:r>
          </a:p>
        </p:txBody>
      </p:sp>
      <p:pic>
        <p:nvPicPr>
          <p:cNvPr id="6" name="Picture 5">
            <a:extLst>
              <a:ext uri="{FF2B5EF4-FFF2-40B4-BE49-F238E27FC236}">
                <a16:creationId xmlns:a16="http://schemas.microsoft.com/office/drawing/2014/main" id="{C875982B-94A6-45EF-862F-1536409DAC2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9" y="4425054"/>
            <a:ext cx="597662" cy="591436"/>
          </a:xfrm>
          <a:prstGeom prst="rect">
            <a:avLst/>
          </a:prstGeom>
        </p:spPr>
      </p:pic>
      <p:sp>
        <p:nvSpPr>
          <p:cNvPr id="7" name="TextBox 6">
            <a:extLst>
              <a:ext uri="{FF2B5EF4-FFF2-40B4-BE49-F238E27FC236}">
                <a16:creationId xmlns:a16="http://schemas.microsoft.com/office/drawing/2014/main" id="{D7326BFF-EF01-4EEC-A216-DDABC2301A05}"/>
              </a:ext>
            </a:extLst>
          </p:cNvPr>
          <p:cNvSpPr txBox="1"/>
          <p:nvPr/>
        </p:nvSpPr>
        <p:spPr>
          <a:xfrm>
            <a:off x="1836057" y="4361542"/>
            <a:ext cx="6219372"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cd of this message will be available (free of charge) immediately following today’s service</a:t>
            </a:r>
          </a:p>
        </p:txBody>
      </p:sp>
      <p:sp>
        <p:nvSpPr>
          <p:cNvPr id="8" name="TextBox 7">
            <a:extLst>
              <a:ext uri="{FF2B5EF4-FFF2-40B4-BE49-F238E27FC236}">
                <a16:creationId xmlns:a16="http://schemas.microsoft.com/office/drawing/2014/main" id="{A9B63492-9980-482F-AA38-AB67B493C1C4}"/>
              </a:ext>
            </a:extLst>
          </p:cNvPr>
          <p:cNvSpPr txBox="1"/>
          <p:nvPr/>
        </p:nvSpPr>
        <p:spPr>
          <a:xfrm>
            <a:off x="1843317" y="5275937"/>
            <a:ext cx="4978397"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podcast will be available later in the week at calvaryokc.com</a:t>
            </a:r>
          </a:p>
        </p:txBody>
      </p:sp>
      <p:pic>
        <p:nvPicPr>
          <p:cNvPr id="16" name="Picture 15">
            <a:extLst>
              <a:ext uri="{FF2B5EF4-FFF2-40B4-BE49-F238E27FC236}">
                <a16:creationId xmlns:a16="http://schemas.microsoft.com/office/drawing/2014/main" id="{D67F5CB5-661C-41BB-A057-9D0A976F4AB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9266" y="5275127"/>
            <a:ext cx="739204" cy="739204"/>
          </a:xfrm>
          <a:prstGeom prst="rect">
            <a:avLst/>
          </a:prstGeom>
        </p:spPr>
      </p:pic>
      <p:sp>
        <p:nvSpPr>
          <p:cNvPr id="17" name="TextBox 16">
            <a:extLst>
              <a:ext uri="{FF2B5EF4-FFF2-40B4-BE49-F238E27FC236}">
                <a16:creationId xmlns:a16="http://schemas.microsoft.com/office/drawing/2014/main" id="{BB544831-6177-4C7E-8FE0-3097B6A37870}"/>
              </a:ext>
            </a:extLst>
          </p:cNvPr>
          <p:cNvSpPr txBox="1"/>
          <p:nvPr/>
        </p:nvSpPr>
        <p:spPr>
          <a:xfrm>
            <a:off x="1443000" y="7158000"/>
            <a:ext cx="6858000" cy="230832"/>
          </a:xfrm>
          <a:prstGeom prst="rect">
            <a:avLst/>
          </a:prstGeom>
          <a:noFill/>
        </p:spPr>
        <p:txBody>
          <a:bodyPr wrap="square" rtlCol="0">
            <a:spAutoFit/>
          </a:bodyPr>
          <a:lstStyle/>
          <a:p>
            <a:r>
              <a:rPr lang="en-US" sz="900">
                <a:hlinkClick r:id="rId7" tooltip="https://en.wikipedia.org/wiki/File:Overcast_(podcast_app)_logo.sv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175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296236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A61EA3-9422-4805-ABE5-43CE3C231C93}"/>
              </a:ext>
            </a:extLst>
          </p:cNvPr>
          <p:cNvSpPr/>
          <p:nvPr/>
        </p:nvSpPr>
        <p:spPr>
          <a:xfrm>
            <a:off x="500751" y="3606801"/>
            <a:ext cx="5776678"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100" dirty="0">
                <a:solidFill>
                  <a:schemeClr val="accent2">
                    <a:lumMod val="60000"/>
                    <a:lumOff val="40000"/>
                  </a:schemeClr>
                </a:solidFill>
              </a:rPr>
              <a:t>exceedingly</a:t>
            </a:r>
            <a:r>
              <a:rPr lang="en-US" sz="3100" dirty="0"/>
              <a:t> ~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huperekperissou</a:t>
            </a:r>
            <a:r>
              <a:rPr lang="en-US" sz="3100" i="1" dirty="0"/>
              <a:t> </a:t>
            </a:r>
            <a:endParaRPr lang="en-US" sz="3100" dirty="0">
              <a:solidFill>
                <a:schemeClr val="bg1"/>
              </a:solidFill>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1669143"/>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minari" panose="02000505000000020004" pitchFamily="2" charset="0"/>
              </a:rPr>
              <a:t>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huper</a:t>
            </a:r>
            <a:r>
              <a:rPr lang="en-US" sz="3100" dirty="0">
                <a:solidFill>
                  <a:schemeClr val="bg1"/>
                </a:solidFill>
                <a:latin typeface="Luminari" panose="02000505000000020004" pitchFamily="2" charset="0"/>
              </a:rPr>
              <a:t> ~ </a:t>
            </a:r>
            <a:r>
              <a:rPr lang="en-US" sz="3100" i="1" dirty="0">
                <a:solidFill>
                  <a:schemeClr val="bg1"/>
                </a:solidFill>
                <a:latin typeface="Luminari" panose="02000505000000020004" pitchFamily="2" charset="0"/>
              </a:rPr>
              <a:t>over</a:t>
            </a:r>
          </a:p>
        </p:txBody>
      </p:sp>
      <p:sp>
        <p:nvSpPr>
          <p:cNvPr id="6" name="TextBox 5">
            <a:extLst>
              <a:ext uri="{FF2B5EF4-FFF2-40B4-BE49-F238E27FC236}">
                <a16:creationId xmlns:a16="http://schemas.microsoft.com/office/drawing/2014/main" id="{5035F685-8091-499E-B0FE-ED116CC6DFB0}"/>
              </a:ext>
            </a:extLst>
          </p:cNvPr>
          <p:cNvSpPr txBox="1"/>
          <p:nvPr/>
        </p:nvSpPr>
        <p:spPr>
          <a:xfrm>
            <a:off x="711203" y="2177143"/>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minari" panose="02000505000000020004" pitchFamily="2" charset="0"/>
              </a:rPr>
              <a:t>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ek</a:t>
            </a:r>
            <a:r>
              <a:rPr lang="en-US" sz="3100" dirty="0">
                <a:solidFill>
                  <a:schemeClr val="bg1"/>
                </a:solidFill>
                <a:latin typeface="Luminari" panose="02000505000000020004" pitchFamily="2" charset="0"/>
              </a:rPr>
              <a:t> ~ </a:t>
            </a:r>
            <a:r>
              <a:rPr lang="en-US" sz="3100" i="1" dirty="0">
                <a:solidFill>
                  <a:schemeClr val="bg1"/>
                </a:solidFill>
                <a:latin typeface="Luminari" panose="02000505000000020004" pitchFamily="2" charset="0"/>
              </a:rPr>
              <a:t>out</a:t>
            </a:r>
            <a:r>
              <a:rPr lang="en-US" sz="3100" dirty="0">
                <a:solidFill>
                  <a:schemeClr val="bg1"/>
                </a:solidFill>
                <a:latin typeface="Luminari" panose="02000505000000020004" pitchFamily="2" charset="0"/>
              </a:rPr>
              <a:t>  (exit)</a:t>
            </a:r>
          </a:p>
        </p:txBody>
      </p:sp>
      <p:sp>
        <p:nvSpPr>
          <p:cNvPr id="7" name="TextBox 6">
            <a:extLst>
              <a:ext uri="{FF2B5EF4-FFF2-40B4-BE49-F238E27FC236}">
                <a16:creationId xmlns:a16="http://schemas.microsoft.com/office/drawing/2014/main" id="{1CA08730-568B-49C7-8D1F-952E290D2A82}"/>
              </a:ext>
            </a:extLst>
          </p:cNvPr>
          <p:cNvSpPr txBox="1"/>
          <p:nvPr/>
        </p:nvSpPr>
        <p:spPr>
          <a:xfrm>
            <a:off x="718463" y="2685143"/>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100" dirty="0">
                <a:solidFill>
                  <a:schemeClr val="bg1"/>
                </a:solidFill>
                <a:latin typeface="Luminari" panose="02000505000000020004" pitchFamily="2" charset="0"/>
              </a:rPr>
              <a:t> </a:t>
            </a:r>
            <a:r>
              <a:rPr lang="en-US" sz="3100" b="1" i="1" dirty="0" err="1">
                <a:solidFill>
                  <a:schemeClr val="accent2">
                    <a:lumMod val="60000"/>
                    <a:lumOff val="40000"/>
                  </a:schemeClr>
                </a:solidFill>
                <a:latin typeface="Times New Roman" panose="02020603050405020304" pitchFamily="18" charset="0"/>
                <a:cs typeface="Times New Roman" panose="02020603050405020304" pitchFamily="18" charset="0"/>
              </a:rPr>
              <a:t>perissos</a:t>
            </a:r>
            <a:r>
              <a:rPr lang="en-US" sz="3100" dirty="0">
                <a:solidFill>
                  <a:schemeClr val="bg1"/>
                </a:solidFill>
                <a:latin typeface="Luminari" panose="02000505000000020004" pitchFamily="2" charset="0"/>
              </a:rPr>
              <a:t> ~ </a:t>
            </a:r>
            <a:r>
              <a:rPr lang="en-US" sz="3100" i="1" dirty="0">
                <a:solidFill>
                  <a:schemeClr val="bg1"/>
                </a:solidFill>
                <a:latin typeface="Luminari" panose="02000505000000020004" pitchFamily="2" charset="0"/>
              </a:rPr>
              <a:t>over and above</a:t>
            </a:r>
          </a:p>
        </p:txBody>
      </p:sp>
      <p:sp>
        <p:nvSpPr>
          <p:cNvPr id="8" name="TextBox 7">
            <a:extLst>
              <a:ext uri="{FF2B5EF4-FFF2-40B4-BE49-F238E27FC236}">
                <a16:creationId xmlns:a16="http://schemas.microsoft.com/office/drawing/2014/main" id="{9405F291-95AA-4CAF-99DC-D2FFA6264D53}"/>
              </a:ext>
            </a:extLst>
          </p:cNvPr>
          <p:cNvSpPr txBox="1"/>
          <p:nvPr/>
        </p:nvSpPr>
        <p:spPr>
          <a:xfrm>
            <a:off x="537037" y="3185891"/>
            <a:ext cx="8040914" cy="2062103"/>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Eph. 3:20 ~ </a:t>
            </a:r>
            <a:r>
              <a:rPr lang="en-US" sz="3100" dirty="0">
                <a:solidFill>
                  <a:schemeClr val="accent2">
                    <a:lumMod val="60000"/>
                    <a:lumOff val="40000"/>
                  </a:schemeClr>
                </a:solidFill>
                <a:effectLst>
                  <a:outerShdw blurRad="38100" dist="38100" dir="2700000" algn="tl">
                    <a:srgbClr val="000000">
                      <a:alpha val="43137"/>
                    </a:srgbClr>
                  </a:outerShdw>
                </a:effectLst>
              </a:rPr>
              <a:t>Now to Him who is able to do exceedingly abundantly above all that we ask or think, according to the power that works in us,</a:t>
            </a:r>
            <a:endParaRPr lang="en-US" sz="3100" i="1"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endParaRPr>
          </a:p>
        </p:txBody>
      </p:sp>
      <p:sp>
        <p:nvSpPr>
          <p:cNvPr id="10" name="TextBox 9">
            <a:extLst>
              <a:ext uri="{FF2B5EF4-FFF2-40B4-BE49-F238E27FC236}">
                <a16:creationId xmlns:a16="http://schemas.microsoft.com/office/drawing/2014/main" id="{BE06FB4B-24EF-4AAF-9F33-FDB61C8F5720}"/>
              </a:ext>
            </a:extLst>
          </p:cNvPr>
          <p:cNvSpPr txBox="1"/>
          <p:nvPr/>
        </p:nvSpPr>
        <p:spPr>
          <a:xfrm>
            <a:off x="471717" y="5094497"/>
            <a:ext cx="8244115" cy="569387"/>
          </a:xfrm>
          <a:prstGeom prst="rect">
            <a:avLst/>
          </a:prstGeom>
          <a:noFill/>
        </p:spPr>
        <p:txBody>
          <a:bodyPr wrap="square" rtlCol="0">
            <a:spAutoFit/>
          </a:bodyPr>
          <a:lstStyle/>
          <a:p>
            <a:r>
              <a:rPr lang="en-US" sz="3100" dirty="0">
                <a:solidFill>
                  <a:schemeClr val="accent2">
                    <a:lumMod val="60000"/>
                    <a:lumOff val="40000"/>
                  </a:schemeClr>
                </a:solidFill>
              </a:rPr>
              <a:t>George Findlay ~ </a:t>
            </a:r>
            <a:r>
              <a:rPr lang="en-US" sz="3100" i="1" dirty="0"/>
              <a:t>“a triple Pauline intensive”</a:t>
            </a:r>
            <a:endParaRPr lang="en-US" sz="3100" dirty="0"/>
          </a:p>
        </p:txBody>
      </p:sp>
    </p:spTree>
    <p:extLst>
      <p:ext uri="{BB962C8B-B14F-4D97-AF65-F5344CB8AC3E}">
        <p14:creationId xmlns:p14="http://schemas.microsoft.com/office/powerpoint/2010/main" val="8542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3" presetClass="emph" presetSubtype="2" fill="hold" grpId="1" nodeType="withEffect">
                                  <p:stCondLst>
                                    <p:cond delay="0"/>
                                  </p:stCondLst>
                                  <p:childTnLst>
                                    <p:animClr clrSpc="rgb" dir="cw">
                                      <p:cBhvr override="childStyle">
                                        <p:cTn id="29" dur="2000" fill="hold"/>
                                        <p:tgtEl>
                                          <p:spTgt spid="3"/>
                                        </p:tgtEl>
                                        <p:attrNameLst>
                                          <p:attrName>style.color</p:attrName>
                                        </p:attrNameLst>
                                      </p:cBhvr>
                                      <p:to>
                                        <a:schemeClr val="accent2"/>
                                      </p:to>
                                    </p:animClr>
                                  </p:childTnLst>
                                </p:cTn>
                              </p:par>
                              <p:par>
                                <p:cTn id="30" presetID="3" presetClass="emph" presetSubtype="2" fill="hold" grpId="1" nodeType="withEffect">
                                  <p:stCondLst>
                                    <p:cond delay="0"/>
                                  </p:stCondLst>
                                  <p:childTnLst>
                                    <p:animClr clrSpc="rgb" dir="cw">
                                      <p:cBhvr override="childStyle">
                                        <p:cTn id="31" dur="2000" fill="hold"/>
                                        <p:tgtEl>
                                          <p:spTgt spid="6"/>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3" presetClass="emph" presetSubtype="2" fill="hold" grpId="1" nodeType="withEffect">
                                  <p:stCondLst>
                                    <p:cond delay="0"/>
                                  </p:stCondLst>
                                  <p:childTnLst>
                                    <p:animClr clrSpc="rgb" dir="cw">
                                      <p:cBhvr override="childStyle">
                                        <p:cTn id="45" dur="2000" fill="hold"/>
                                        <p:tgtEl>
                                          <p:spTgt spid="8"/>
                                        </p:tgtEl>
                                        <p:attrNameLst>
                                          <p:attrName>style.color</p:attrName>
                                        </p:attrNameLst>
                                      </p:cBhvr>
                                      <p:to>
                                        <a:schemeClr val="accent2"/>
                                      </p:to>
                                    </p:animClr>
                                  </p:childTnLst>
                                </p:cTn>
                              </p:par>
                              <p:par>
                                <p:cTn id="46" presetID="1" presetClass="emph" presetSubtype="2" fill="hold" nodeType="withEffect">
                                  <p:stCondLst>
                                    <p:cond delay="0"/>
                                  </p:stCondLst>
                                  <p:childTnLst>
                                    <p:animClr clrSpc="rgb" dir="cw">
                                      <p:cBhvr>
                                        <p:cTn id="47" dur="2000" fill="hold"/>
                                        <p:tgtEl>
                                          <p:spTgt spid="9"/>
                                        </p:tgtEl>
                                        <p:attrNameLst>
                                          <p:attrName>fillcolor</p:attrName>
                                        </p:attrNameLst>
                                      </p:cBhvr>
                                      <p:to>
                                        <a:schemeClr val="accent2"/>
                                      </p:to>
                                    </p:animClr>
                                    <p:set>
                                      <p:cBhvr>
                                        <p:cTn id="48" dur="2000" fill="hold"/>
                                        <p:tgtEl>
                                          <p:spTgt spid="9"/>
                                        </p:tgtEl>
                                        <p:attrNameLst>
                                          <p:attrName>fill.type</p:attrName>
                                        </p:attrNameLst>
                                      </p:cBhvr>
                                      <p:to>
                                        <p:strVal val="solid"/>
                                      </p:to>
                                    </p:set>
                                    <p:set>
                                      <p:cBhvr>
                                        <p:cTn id="49"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3" grpId="1"/>
      <p:bldP spid="6" grpId="0"/>
      <p:bldP spid="6" grpId="1"/>
      <p:bldP spid="7" grpId="0"/>
      <p:bldP spid="7" grpId="1"/>
      <p:bldP spid="8" grpId="0"/>
      <p:bldP spid="8"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D94AAC-EC45-4F1C-89B0-7FC76726DBCB}"/>
              </a:ext>
            </a:extLst>
          </p:cNvPr>
          <p:cNvSpPr/>
          <p:nvPr/>
        </p:nvSpPr>
        <p:spPr>
          <a:xfrm>
            <a:off x="4347029" y="3606800"/>
            <a:ext cx="2148114"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59BEBE-BDAD-4573-A3A4-E6007910A470}"/>
              </a:ext>
            </a:extLst>
          </p:cNvPr>
          <p:cNvSpPr txBox="1"/>
          <p:nvPr/>
        </p:nvSpPr>
        <p:spPr>
          <a:xfrm>
            <a:off x="711203" y="2177143"/>
            <a:ext cx="8040914" cy="304698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Eph. 4:11-12 ~ </a:t>
            </a:r>
            <a:r>
              <a:rPr lang="en-US" sz="3200" baseline="30000" dirty="0">
                <a:effectLst>
                  <a:outerShdw blurRad="38100" dist="38100" dir="2700000" algn="tl">
                    <a:srgbClr val="000000">
                      <a:alpha val="43137"/>
                    </a:srgbClr>
                  </a:outerShdw>
                </a:effectLst>
                <a:latin typeface="+mj-lt"/>
              </a:rPr>
              <a:t>11 </a:t>
            </a:r>
            <a:r>
              <a:rPr lang="en-US" sz="3200" dirty="0">
                <a:solidFill>
                  <a:schemeClr val="accent2">
                    <a:lumMod val="60000"/>
                    <a:lumOff val="40000"/>
                  </a:schemeClr>
                </a:solidFill>
                <a:effectLst>
                  <a:outerShdw blurRad="38100" dist="38100" dir="2700000" algn="tl">
                    <a:srgbClr val="000000">
                      <a:alpha val="43137"/>
                    </a:srgbClr>
                  </a:outerShdw>
                </a:effectLst>
                <a:latin typeface="+mj-lt"/>
              </a:rPr>
              <a:t>And He Himself gave some </a:t>
            </a:r>
            <a:r>
              <a:rPr lang="en-US" sz="3200" i="1" dirty="0">
                <a:solidFill>
                  <a:schemeClr val="accent2">
                    <a:lumMod val="60000"/>
                    <a:lumOff val="40000"/>
                  </a:schemeClr>
                </a:solidFill>
                <a:effectLst>
                  <a:outerShdw blurRad="38100" dist="38100" dir="2700000" algn="tl">
                    <a:srgbClr val="000000">
                      <a:alpha val="43137"/>
                    </a:srgbClr>
                  </a:outerShdw>
                </a:effectLst>
                <a:latin typeface="+mj-lt"/>
              </a:rPr>
              <a:t>to be</a:t>
            </a:r>
            <a:r>
              <a:rPr lang="en-US" sz="3200" dirty="0">
                <a:solidFill>
                  <a:schemeClr val="accent2">
                    <a:lumMod val="60000"/>
                    <a:lumOff val="40000"/>
                  </a:schemeClr>
                </a:solidFill>
                <a:effectLst>
                  <a:outerShdw blurRad="38100" dist="38100" dir="2700000" algn="tl">
                    <a:srgbClr val="000000">
                      <a:alpha val="43137"/>
                    </a:srgbClr>
                  </a:outerShdw>
                </a:effectLst>
                <a:latin typeface="+mj-lt"/>
              </a:rPr>
              <a:t> apostles, some prophets, some evangelists, and some pastors and teachers,</a:t>
            </a:r>
            <a:r>
              <a:rPr lang="en-US" sz="3200" dirty="0">
                <a:effectLst>
                  <a:outerShdw blurRad="38100" dist="38100" dir="2700000" algn="tl">
                    <a:srgbClr val="000000">
                      <a:alpha val="43137"/>
                    </a:srgbClr>
                  </a:outerShdw>
                </a:effectLst>
                <a:latin typeface="+mj-lt"/>
              </a:rPr>
              <a:t> </a:t>
            </a:r>
            <a:r>
              <a:rPr lang="en-US" sz="3200" baseline="30000" dirty="0">
                <a:effectLst>
                  <a:outerShdw blurRad="38100" dist="38100" dir="2700000" algn="tl">
                    <a:srgbClr val="000000">
                      <a:alpha val="43137"/>
                    </a:srgbClr>
                  </a:outerShdw>
                </a:effectLst>
                <a:latin typeface="+mj-lt"/>
              </a:rPr>
              <a:t>12 </a:t>
            </a:r>
            <a:r>
              <a:rPr lang="en-US" sz="3200" dirty="0">
                <a:solidFill>
                  <a:schemeClr val="accent2">
                    <a:lumMod val="60000"/>
                    <a:lumOff val="40000"/>
                  </a:schemeClr>
                </a:solidFill>
                <a:effectLst>
                  <a:outerShdw blurRad="38100" dist="38100" dir="2700000" algn="tl">
                    <a:srgbClr val="000000">
                      <a:alpha val="43137"/>
                    </a:srgbClr>
                  </a:outerShdw>
                </a:effectLst>
                <a:latin typeface="+mj-lt"/>
              </a:rPr>
              <a:t>for the equipping of the saints for the work of ministry, for the edifying of the body of Christ, </a:t>
            </a: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perfect</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katartizō</a:t>
            </a:r>
            <a:r>
              <a:rPr lang="en-US" sz="3200" i="1" dirty="0"/>
              <a:t> </a:t>
            </a:r>
            <a:r>
              <a:rPr lang="en-US" sz="3200" dirty="0"/>
              <a:t>– </a:t>
            </a:r>
            <a:r>
              <a:rPr lang="en-US" sz="3200" i="1" dirty="0"/>
              <a:t>mending nets, setting broken bones, equipping</a:t>
            </a:r>
            <a:endParaRPr lang="en-US" sz="4800" dirty="0">
              <a:solidFill>
                <a:schemeClr val="bg1"/>
              </a:solidFill>
              <a:latin typeface="Luminari" panose="02000505000000020004" pitchFamily="2" charset="0"/>
            </a:endParaRPr>
          </a:p>
        </p:txBody>
      </p:sp>
    </p:spTree>
    <p:extLst>
      <p:ext uri="{BB962C8B-B14F-4D97-AF65-F5344CB8AC3E}">
        <p14:creationId xmlns:p14="http://schemas.microsoft.com/office/powerpoint/2010/main" val="329526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7594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abound</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perisseuō</a:t>
            </a:r>
            <a:r>
              <a:rPr lang="en-US" sz="3200" i="1" dirty="0"/>
              <a:t> </a:t>
            </a:r>
            <a:r>
              <a:rPr lang="en-US" sz="3200" dirty="0"/>
              <a:t>– NIV, </a:t>
            </a:r>
            <a:r>
              <a:rPr lang="en-US" sz="3200" dirty="0">
                <a:solidFill>
                  <a:schemeClr val="accent2">
                    <a:lumMod val="60000"/>
                    <a:lumOff val="40000"/>
                  </a:schemeClr>
                </a:solidFill>
              </a:rPr>
              <a:t>overflow</a:t>
            </a:r>
            <a:endParaRPr lang="en-US" sz="48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2079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3168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saints</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hagioi</a:t>
            </a:r>
            <a:r>
              <a:rPr lang="en-US" sz="3200" i="1" dirty="0"/>
              <a:t> </a:t>
            </a:r>
            <a:r>
              <a:rPr lang="en-US" sz="3200" dirty="0"/>
              <a:t>– NIV, </a:t>
            </a:r>
            <a:r>
              <a:rPr lang="en-US" sz="3200" dirty="0">
                <a:solidFill>
                  <a:schemeClr val="accent2">
                    <a:lumMod val="60000"/>
                    <a:lumOff val="40000"/>
                  </a:schemeClr>
                </a:solidFill>
              </a:rPr>
              <a:t>holy ones </a:t>
            </a:r>
            <a:endParaRPr lang="en-US" sz="7200" dirty="0">
              <a:solidFill>
                <a:schemeClr val="accent2">
                  <a:lumMod val="60000"/>
                  <a:lumOff val="40000"/>
                </a:schemeClr>
              </a:solidFill>
              <a:latin typeface="Luminari" panose="02000505000000020004" pitchFamily="2" charset="0"/>
            </a:endParaRPr>
          </a:p>
        </p:txBody>
      </p:sp>
      <p:sp>
        <p:nvSpPr>
          <p:cNvPr id="5" name="TextBox 4">
            <a:extLst>
              <a:ext uri="{FF2B5EF4-FFF2-40B4-BE49-F238E27FC236}">
                <a16:creationId xmlns:a16="http://schemas.microsoft.com/office/drawing/2014/main" id="{BEDB1E2C-8242-443C-9BB5-72CA278751C4}"/>
              </a:ext>
            </a:extLst>
          </p:cNvPr>
          <p:cNvSpPr txBox="1"/>
          <p:nvPr/>
        </p:nvSpPr>
        <p:spPr>
          <a:xfrm>
            <a:off x="711203" y="1690917"/>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latin typeface="+mj-lt"/>
              </a:rPr>
              <a:t>Used exclusively of believers in the New Testament</a:t>
            </a:r>
            <a:endParaRPr lang="en-US" sz="3200" dirty="0">
              <a:solidFill>
                <a:schemeClr val="accent2">
                  <a:lumMod val="60000"/>
                  <a:lumOff val="40000"/>
                </a:schemeClr>
              </a:solidFill>
              <a:latin typeface="+mj-lt"/>
            </a:endParaRPr>
          </a:p>
        </p:txBody>
      </p:sp>
    </p:spTree>
    <p:extLst>
      <p:ext uri="{BB962C8B-B14F-4D97-AF65-F5344CB8AC3E}">
        <p14:creationId xmlns:p14="http://schemas.microsoft.com/office/powerpoint/2010/main" val="289610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329689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2062103"/>
          </a:xfrm>
          <a:prstGeom prst="rect">
            <a:avLst/>
          </a:prstGeom>
          <a:noFill/>
        </p:spPr>
        <p:txBody>
          <a:bodyPr wrap="square" rtlCol="0">
            <a:spAutoFit/>
          </a:bodyPr>
          <a:lstStyle/>
          <a:p>
            <a:r>
              <a:rPr lang="en-US" sz="3200" dirty="0"/>
              <a:t>1 Thess. 1:10 ~ </a:t>
            </a:r>
            <a:r>
              <a:rPr lang="en-US" sz="3200" dirty="0">
                <a:solidFill>
                  <a:schemeClr val="accent2">
                    <a:lumMod val="60000"/>
                    <a:lumOff val="40000"/>
                  </a:schemeClr>
                </a:solidFill>
              </a:rPr>
              <a:t>and to wait for His Son from heaven, whom He raised from the dead, </a:t>
            </a:r>
            <a:r>
              <a:rPr lang="en-US" sz="3200" i="1" dirty="0">
                <a:solidFill>
                  <a:schemeClr val="accent2">
                    <a:lumMod val="60000"/>
                    <a:lumOff val="40000"/>
                  </a:schemeClr>
                </a:solidFill>
              </a:rPr>
              <a:t>even</a:t>
            </a:r>
            <a:r>
              <a:rPr lang="en-US" sz="3200" dirty="0">
                <a:solidFill>
                  <a:schemeClr val="accent2">
                    <a:lumMod val="60000"/>
                    <a:lumOff val="40000"/>
                  </a:schemeClr>
                </a:solidFill>
              </a:rPr>
              <a:t> Jesus who delivers us from the wrath to come.</a:t>
            </a:r>
          </a:p>
        </p:txBody>
      </p:sp>
      <p:sp>
        <p:nvSpPr>
          <p:cNvPr id="6" name="TextBox 5">
            <a:extLst>
              <a:ext uri="{FF2B5EF4-FFF2-40B4-BE49-F238E27FC236}">
                <a16:creationId xmlns:a16="http://schemas.microsoft.com/office/drawing/2014/main" id="{024EA3A6-98D1-4461-ACEB-0370FF7425B4}"/>
              </a:ext>
            </a:extLst>
          </p:cNvPr>
          <p:cNvSpPr txBox="1"/>
          <p:nvPr/>
        </p:nvSpPr>
        <p:spPr>
          <a:xfrm>
            <a:off x="475388" y="3063725"/>
            <a:ext cx="8244115" cy="2554545"/>
          </a:xfrm>
          <a:prstGeom prst="rect">
            <a:avLst/>
          </a:prstGeom>
          <a:noFill/>
        </p:spPr>
        <p:txBody>
          <a:bodyPr wrap="square" rtlCol="0">
            <a:spAutoFit/>
          </a:bodyPr>
          <a:lstStyle/>
          <a:p>
            <a:r>
              <a:rPr lang="en-US" sz="3200" dirty="0"/>
              <a:t>1 Thess. 2:19-20 ~ </a:t>
            </a:r>
            <a:r>
              <a:rPr lang="en-US" sz="3200" baseline="30000" dirty="0"/>
              <a:t>19</a:t>
            </a:r>
            <a:r>
              <a:rPr lang="en-US" sz="3200" dirty="0"/>
              <a:t> </a:t>
            </a:r>
            <a:r>
              <a:rPr lang="en-US" sz="3200" dirty="0">
                <a:solidFill>
                  <a:schemeClr val="accent2">
                    <a:lumMod val="60000"/>
                    <a:lumOff val="40000"/>
                  </a:schemeClr>
                </a:solidFill>
              </a:rPr>
              <a:t>For what </a:t>
            </a:r>
            <a:r>
              <a:rPr lang="en-US" sz="3200" i="1" dirty="0">
                <a:solidFill>
                  <a:schemeClr val="accent2">
                    <a:lumMod val="60000"/>
                    <a:lumOff val="40000"/>
                  </a:schemeClr>
                </a:solidFill>
              </a:rPr>
              <a:t>is</a:t>
            </a:r>
            <a:r>
              <a:rPr lang="en-US" sz="3200" dirty="0">
                <a:solidFill>
                  <a:schemeClr val="accent2">
                    <a:lumMod val="60000"/>
                    <a:lumOff val="40000"/>
                  </a:schemeClr>
                </a:solidFill>
              </a:rPr>
              <a:t> our hope, or joy, or crown of rejoicing? </a:t>
            </a:r>
            <a:r>
              <a:rPr lang="en-US" sz="3200" i="1" dirty="0">
                <a:solidFill>
                  <a:schemeClr val="accent2">
                    <a:lumMod val="60000"/>
                    <a:lumOff val="40000"/>
                  </a:schemeClr>
                </a:solidFill>
              </a:rPr>
              <a:t>Is it</a:t>
            </a:r>
            <a:r>
              <a:rPr lang="en-US" sz="3200" dirty="0">
                <a:solidFill>
                  <a:schemeClr val="accent2">
                    <a:lumMod val="60000"/>
                    <a:lumOff val="40000"/>
                  </a:schemeClr>
                </a:solidFill>
              </a:rPr>
              <a:t> not even you in the presence of our Lord Jesus Christ at His coming? </a:t>
            </a:r>
            <a:r>
              <a:rPr lang="en-US" sz="3200" baseline="30000" dirty="0"/>
              <a:t>20</a:t>
            </a:r>
            <a:r>
              <a:rPr lang="en-US" sz="3200" dirty="0"/>
              <a:t> </a:t>
            </a:r>
            <a:r>
              <a:rPr lang="en-US" sz="3200" dirty="0">
                <a:solidFill>
                  <a:schemeClr val="accent2">
                    <a:lumMod val="60000"/>
                    <a:lumOff val="40000"/>
                  </a:schemeClr>
                </a:solidFill>
              </a:rPr>
              <a:t>For you are our glory and joy.</a:t>
            </a:r>
          </a:p>
        </p:txBody>
      </p:sp>
    </p:spTree>
    <p:extLst>
      <p:ext uri="{BB962C8B-B14F-4D97-AF65-F5344CB8AC3E}">
        <p14:creationId xmlns:p14="http://schemas.microsoft.com/office/powerpoint/2010/main" val="33625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9311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Thessalonians 3:6–4:8 ~ </a:t>
            </a:r>
            <a:r>
              <a:rPr lang="en-US" sz="2800" baseline="30000" dirty="0"/>
              <a:t>6 </a:t>
            </a:r>
            <a:r>
              <a:rPr lang="en-US" sz="2800" dirty="0">
                <a:solidFill>
                  <a:schemeClr val="accent2">
                    <a:lumMod val="60000"/>
                    <a:lumOff val="40000"/>
                  </a:schemeClr>
                </a:solidFill>
              </a:rPr>
              <a:t>But now that Timothy has come to us from you, and brought us good news of your faith and love, and that you always have good remembrance of us, greatly desiring to see us, as we also </a:t>
            </a:r>
            <a:r>
              <a:rPr lang="en-US" sz="2800" i="1" dirty="0">
                <a:solidFill>
                  <a:schemeClr val="accent2">
                    <a:lumMod val="60000"/>
                    <a:lumOff val="40000"/>
                  </a:schemeClr>
                </a:solidFill>
              </a:rPr>
              <a:t>to see</a:t>
            </a:r>
            <a:r>
              <a:rPr lang="en-US" sz="2800" dirty="0">
                <a:solidFill>
                  <a:schemeClr val="accent2">
                    <a:lumMod val="60000"/>
                    <a:lumOff val="40000"/>
                  </a:schemeClr>
                </a:solidFill>
              </a:rPr>
              <a:t> you — </a:t>
            </a:r>
            <a:r>
              <a:rPr lang="en-US" sz="2800" baseline="30000" dirty="0"/>
              <a:t>7 </a:t>
            </a:r>
            <a:r>
              <a:rPr lang="en-US" sz="2800" dirty="0">
                <a:solidFill>
                  <a:schemeClr val="accent2">
                    <a:lumMod val="60000"/>
                    <a:lumOff val="40000"/>
                  </a:schemeClr>
                </a:solidFill>
              </a:rPr>
              <a:t>therefore, brethren, in all our affliction and distress we were comforted concerning you by your faith. </a:t>
            </a:r>
            <a:r>
              <a:rPr lang="en-US" sz="2800" baseline="30000" dirty="0"/>
              <a:t>8 </a:t>
            </a:r>
            <a:r>
              <a:rPr lang="en-US" sz="2800" dirty="0">
                <a:solidFill>
                  <a:schemeClr val="accent2">
                    <a:lumMod val="60000"/>
                    <a:lumOff val="40000"/>
                  </a:schemeClr>
                </a:solidFill>
              </a:rPr>
              <a:t>For now we live, if you stand fast in the Lord. </a:t>
            </a:r>
          </a:p>
          <a:p>
            <a:r>
              <a:rPr lang="en-US" sz="2800" baseline="30000" dirty="0"/>
              <a:t>9 </a:t>
            </a:r>
            <a:r>
              <a:rPr lang="en-US" sz="2800" dirty="0">
                <a:solidFill>
                  <a:schemeClr val="accent2">
                    <a:lumMod val="60000"/>
                    <a:lumOff val="40000"/>
                  </a:schemeClr>
                </a:solidFill>
              </a:rPr>
              <a:t>For what thanks can we render to God for you, for all the joy with which we rejoice for your sake</a:t>
            </a:r>
          </a:p>
        </p:txBody>
      </p:sp>
    </p:spTree>
    <p:extLst>
      <p:ext uri="{BB962C8B-B14F-4D97-AF65-F5344CB8AC3E}">
        <p14:creationId xmlns:p14="http://schemas.microsoft.com/office/powerpoint/2010/main" val="2342601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walk</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peripateō</a:t>
            </a:r>
            <a:r>
              <a:rPr lang="en-US" sz="3200" dirty="0"/>
              <a:t> – </a:t>
            </a:r>
            <a:r>
              <a:rPr lang="en-US" sz="3200" i="1" dirty="0"/>
              <a:t>to walk around</a:t>
            </a:r>
            <a:endParaRPr lang="en-US" sz="3200" dirty="0">
              <a:solidFill>
                <a:schemeClr val="accent2">
                  <a:lumMod val="60000"/>
                  <a:lumOff val="40000"/>
                </a:schemeClr>
              </a:solidFill>
              <a:latin typeface="Luminari" panose="02000505000000020004" pitchFamily="2" charset="0"/>
            </a:endParaRPr>
          </a:p>
        </p:txBody>
      </p:sp>
      <p:sp>
        <p:nvSpPr>
          <p:cNvPr id="6" name="TextBox 5">
            <a:extLst>
              <a:ext uri="{FF2B5EF4-FFF2-40B4-BE49-F238E27FC236}">
                <a16:creationId xmlns:a16="http://schemas.microsoft.com/office/drawing/2014/main" id="{8F59D7DB-40C4-45BB-86A2-7DB51941F50F}"/>
              </a:ext>
            </a:extLst>
          </p:cNvPr>
          <p:cNvSpPr txBox="1"/>
          <p:nvPr/>
        </p:nvSpPr>
        <p:spPr>
          <a:xfrm>
            <a:off x="469880" y="1692136"/>
            <a:ext cx="8244115" cy="584775"/>
          </a:xfrm>
          <a:prstGeom prst="rect">
            <a:avLst/>
          </a:prstGeom>
          <a:noFill/>
        </p:spPr>
        <p:txBody>
          <a:bodyPr wrap="square" rtlCol="0">
            <a:spAutoFit/>
          </a:bodyPr>
          <a:lstStyle/>
          <a:p>
            <a:r>
              <a:rPr lang="en-US" sz="3200" dirty="0">
                <a:solidFill>
                  <a:schemeClr val="accent2">
                    <a:lumMod val="60000"/>
                    <a:lumOff val="40000"/>
                  </a:schemeClr>
                </a:solidFill>
              </a:rPr>
              <a:t>ought</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dei</a:t>
            </a:r>
            <a:r>
              <a:rPr lang="en-US" sz="3200" dirty="0"/>
              <a:t> – </a:t>
            </a:r>
            <a:r>
              <a:rPr lang="en-US" sz="3200" i="1" dirty="0"/>
              <a:t>it is necessary</a:t>
            </a:r>
            <a:endParaRPr lang="en-US" sz="32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29038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9892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sanctification</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hagiosmos</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 </a:t>
            </a:r>
            <a:endParaRPr lang="en-US" sz="23900" b="1" i="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5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95687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sexual immorality </a:t>
            </a:r>
            <a:r>
              <a:rPr lang="en-US" sz="3200" dirty="0"/>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porneia</a:t>
            </a:r>
            <a:r>
              <a:rPr lang="en-US" sz="3200" i="1" dirty="0"/>
              <a:t> </a:t>
            </a:r>
            <a:r>
              <a:rPr lang="en-US" sz="3200" dirty="0"/>
              <a:t>– </a:t>
            </a:r>
            <a:r>
              <a:rPr lang="en-US" sz="3200" i="1" dirty="0"/>
              <a:t>all illicit sex</a:t>
            </a:r>
            <a:r>
              <a:rPr lang="en-US" sz="3200" dirty="0"/>
              <a:t> </a:t>
            </a:r>
            <a:endPar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3D401EE-4C4F-4218-9DB8-3DFAF9864C63}"/>
              </a:ext>
            </a:extLst>
          </p:cNvPr>
          <p:cNvSpPr txBox="1"/>
          <p:nvPr/>
        </p:nvSpPr>
        <p:spPr>
          <a:xfrm>
            <a:off x="711203" y="1690917"/>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Not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moicheuō</a:t>
            </a:r>
            <a:r>
              <a:rPr lang="en-US" sz="3200" dirty="0"/>
              <a:t> – </a:t>
            </a:r>
            <a:r>
              <a:rPr lang="en-US" sz="3200" i="1" dirty="0"/>
              <a:t>adultery</a:t>
            </a:r>
            <a:endParaRPr lang="en-US" sz="3200" i="1" dirty="0">
              <a:solidFill>
                <a:schemeClr val="accent2">
                  <a:lumMod val="60000"/>
                  <a:lumOff val="40000"/>
                </a:schemeClr>
              </a:solidFill>
              <a:latin typeface="+mj-lt"/>
            </a:endParaRPr>
          </a:p>
        </p:txBody>
      </p:sp>
    </p:spTree>
    <p:extLst>
      <p:ext uri="{BB962C8B-B14F-4D97-AF65-F5344CB8AC3E}">
        <p14:creationId xmlns:p14="http://schemas.microsoft.com/office/powerpoint/2010/main" val="153619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08946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pic>
        <p:nvPicPr>
          <p:cNvPr id="2050" name="Picture 2" descr="http://www.americaherald.com/wp-content/uploads/2015/10/benefits-of-oxytocin.jpg">
            <a:extLst>
              <a:ext uri="{FF2B5EF4-FFF2-40B4-BE49-F238E27FC236}">
                <a16:creationId xmlns:a16="http://schemas.microsoft.com/office/drawing/2014/main" id="{9EF25BD9-B004-4761-9538-1D585E754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431" y="1030611"/>
            <a:ext cx="5820217" cy="3055615"/>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E3CBA8-47EB-42F5-921D-5CB48783F725}"/>
              </a:ext>
            </a:extLst>
          </p:cNvPr>
          <p:cNvSpPr txBox="1"/>
          <p:nvPr/>
        </p:nvSpPr>
        <p:spPr>
          <a:xfrm>
            <a:off x="2770632" y="4059936"/>
            <a:ext cx="1773936" cy="584775"/>
          </a:xfrm>
          <a:prstGeom prst="rect">
            <a:avLst/>
          </a:prstGeom>
          <a:noFill/>
        </p:spPr>
        <p:txBody>
          <a:bodyPr wrap="square" rtlCol="0">
            <a:spAutoFit/>
          </a:bodyPr>
          <a:lstStyle/>
          <a:p>
            <a:pPr algn="r"/>
            <a:r>
              <a:rPr lang="en-US" sz="3200" dirty="0">
                <a:solidFill>
                  <a:schemeClr val="bg1"/>
                </a:solidFill>
                <a:latin typeface="Luminari" panose="02000505000000020004" pitchFamily="2" charset="0"/>
              </a:rPr>
              <a:t>Love</a:t>
            </a:r>
          </a:p>
        </p:txBody>
      </p:sp>
      <p:sp>
        <p:nvSpPr>
          <p:cNvPr id="10" name="TextBox 9">
            <a:extLst>
              <a:ext uri="{FF2B5EF4-FFF2-40B4-BE49-F238E27FC236}">
                <a16:creationId xmlns:a16="http://schemas.microsoft.com/office/drawing/2014/main" id="{0BD8F69D-D05E-4204-9A7B-D60CF9A523C7}"/>
              </a:ext>
            </a:extLst>
          </p:cNvPr>
          <p:cNvSpPr txBox="1"/>
          <p:nvPr/>
        </p:nvSpPr>
        <p:spPr>
          <a:xfrm>
            <a:off x="2575560" y="5117592"/>
            <a:ext cx="1978152" cy="584775"/>
          </a:xfrm>
          <a:prstGeom prst="rect">
            <a:avLst/>
          </a:prstGeom>
          <a:noFill/>
        </p:spPr>
        <p:txBody>
          <a:bodyPr wrap="square" rtlCol="0">
            <a:spAutoFit/>
          </a:bodyPr>
          <a:lstStyle/>
          <a:p>
            <a:pPr algn="r"/>
            <a:r>
              <a:rPr lang="en-US" sz="3200" dirty="0">
                <a:solidFill>
                  <a:schemeClr val="bg1"/>
                </a:solidFill>
                <a:latin typeface="Luminari" panose="02000505000000020004" pitchFamily="2" charset="0"/>
              </a:rPr>
              <a:t>Bonding</a:t>
            </a:r>
          </a:p>
        </p:txBody>
      </p:sp>
      <p:sp>
        <p:nvSpPr>
          <p:cNvPr id="11" name="TextBox 10">
            <a:extLst>
              <a:ext uri="{FF2B5EF4-FFF2-40B4-BE49-F238E27FC236}">
                <a16:creationId xmlns:a16="http://schemas.microsoft.com/office/drawing/2014/main" id="{DF5CDB26-249E-49D5-A445-494AAE3320FD}"/>
              </a:ext>
            </a:extLst>
          </p:cNvPr>
          <p:cNvSpPr txBox="1"/>
          <p:nvPr/>
        </p:nvSpPr>
        <p:spPr>
          <a:xfrm>
            <a:off x="2776728" y="4605528"/>
            <a:ext cx="1773936" cy="584775"/>
          </a:xfrm>
          <a:prstGeom prst="rect">
            <a:avLst/>
          </a:prstGeom>
          <a:noFill/>
        </p:spPr>
        <p:txBody>
          <a:bodyPr wrap="square" rtlCol="0">
            <a:spAutoFit/>
          </a:bodyPr>
          <a:lstStyle/>
          <a:p>
            <a:pPr algn="r"/>
            <a:r>
              <a:rPr lang="en-US" sz="3200" dirty="0">
                <a:solidFill>
                  <a:schemeClr val="bg1"/>
                </a:solidFill>
                <a:latin typeface="Luminari" panose="02000505000000020004" pitchFamily="2" charset="0"/>
              </a:rPr>
              <a:t>Cuddle </a:t>
            </a:r>
          </a:p>
        </p:txBody>
      </p:sp>
      <p:sp>
        <p:nvSpPr>
          <p:cNvPr id="6" name="TextBox 5">
            <a:extLst>
              <a:ext uri="{FF2B5EF4-FFF2-40B4-BE49-F238E27FC236}">
                <a16:creationId xmlns:a16="http://schemas.microsoft.com/office/drawing/2014/main" id="{9839571D-76F4-4BF7-B8C2-8963E59DFF26}"/>
              </a:ext>
            </a:extLst>
          </p:cNvPr>
          <p:cNvSpPr txBox="1"/>
          <p:nvPr/>
        </p:nvSpPr>
        <p:spPr>
          <a:xfrm>
            <a:off x="4599432" y="4041648"/>
            <a:ext cx="2843784"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hormone</a:t>
            </a:r>
          </a:p>
        </p:txBody>
      </p:sp>
      <p:sp>
        <p:nvSpPr>
          <p:cNvPr id="13" name="TextBox 12">
            <a:extLst>
              <a:ext uri="{FF2B5EF4-FFF2-40B4-BE49-F238E27FC236}">
                <a16:creationId xmlns:a16="http://schemas.microsoft.com/office/drawing/2014/main" id="{BAEFFC58-CDC2-40B5-9A1D-64B5D668DBBA}"/>
              </a:ext>
            </a:extLst>
          </p:cNvPr>
          <p:cNvSpPr txBox="1"/>
          <p:nvPr/>
        </p:nvSpPr>
        <p:spPr>
          <a:xfrm>
            <a:off x="4596384" y="4614672"/>
            <a:ext cx="2843784"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hormone</a:t>
            </a:r>
          </a:p>
        </p:txBody>
      </p:sp>
      <p:sp>
        <p:nvSpPr>
          <p:cNvPr id="14" name="TextBox 13">
            <a:extLst>
              <a:ext uri="{FF2B5EF4-FFF2-40B4-BE49-F238E27FC236}">
                <a16:creationId xmlns:a16="http://schemas.microsoft.com/office/drawing/2014/main" id="{0970119F-5E91-4AC2-ACBA-1DAEE1912FC0}"/>
              </a:ext>
            </a:extLst>
          </p:cNvPr>
          <p:cNvSpPr txBox="1"/>
          <p:nvPr/>
        </p:nvSpPr>
        <p:spPr>
          <a:xfrm>
            <a:off x="4593336" y="5123688"/>
            <a:ext cx="2843784"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hormone</a:t>
            </a:r>
          </a:p>
        </p:txBody>
      </p:sp>
    </p:spTree>
    <p:extLst>
      <p:ext uri="{BB962C8B-B14F-4D97-AF65-F5344CB8AC3E}">
        <p14:creationId xmlns:p14="http://schemas.microsoft.com/office/powerpoint/2010/main" val="397487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6"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BD0B8C-2779-4439-AD26-BE58940EB580}"/>
              </a:ext>
            </a:extLst>
          </p:cNvPr>
          <p:cNvSpPr txBox="1"/>
          <p:nvPr/>
        </p:nvSpPr>
        <p:spPr>
          <a:xfrm>
            <a:off x="471714" y="1153893"/>
            <a:ext cx="8280406" cy="1569660"/>
          </a:xfrm>
          <a:prstGeom prst="rect">
            <a:avLst/>
          </a:prstGeom>
          <a:noFill/>
        </p:spPr>
        <p:txBody>
          <a:bodyPr wrap="square" rtlCol="0">
            <a:spAutoFit/>
          </a:bodyPr>
          <a:lstStyle/>
          <a:p>
            <a:r>
              <a:rPr lang="en-US" sz="3200" dirty="0"/>
              <a:t>Song of Sol. 8:4 (NLT) ~ </a:t>
            </a:r>
            <a:r>
              <a:rPr lang="en-US" sz="3200" dirty="0">
                <a:solidFill>
                  <a:schemeClr val="accent2">
                    <a:lumMod val="60000"/>
                    <a:lumOff val="40000"/>
                  </a:schemeClr>
                </a:solidFill>
              </a:rPr>
              <a:t>Promise me, O women of Jerusalem, </a:t>
            </a:r>
          </a:p>
          <a:p>
            <a:r>
              <a:rPr lang="en-US" sz="3200" dirty="0">
                <a:solidFill>
                  <a:schemeClr val="accent2">
                    <a:lumMod val="60000"/>
                    <a:lumOff val="40000"/>
                  </a:schemeClr>
                </a:solidFill>
              </a:rPr>
              <a:t>not to awaken love until the time is right.</a:t>
            </a:r>
            <a:endParaRPr lang="en-US" sz="4800" dirty="0">
              <a:solidFill>
                <a:schemeClr val="accent2">
                  <a:lumMod val="60000"/>
                  <a:lumOff val="40000"/>
                </a:schemeClr>
              </a:solidFill>
            </a:endParaRP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495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F609E5-19B8-48FC-9F70-992B062760F8}"/>
              </a:ext>
            </a:extLst>
          </p:cNvPr>
          <p:cNvSpPr/>
          <p:nvPr/>
        </p:nvSpPr>
        <p:spPr>
          <a:xfrm>
            <a:off x="2477926" y="1106325"/>
            <a:ext cx="2129664"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BD0B8C-2779-4439-AD26-BE58940EB580}"/>
              </a:ext>
            </a:extLst>
          </p:cNvPr>
          <p:cNvSpPr txBox="1"/>
          <p:nvPr/>
        </p:nvSpPr>
        <p:spPr>
          <a:xfrm>
            <a:off x="471714" y="1153893"/>
            <a:ext cx="8280406" cy="1569660"/>
          </a:xfrm>
          <a:prstGeom prst="rect">
            <a:avLst/>
          </a:prstGeom>
          <a:noFill/>
        </p:spPr>
        <p:txBody>
          <a:bodyPr wrap="square" rtlCol="0">
            <a:spAutoFit/>
          </a:bodyPr>
          <a:lstStyle/>
          <a:p>
            <a:r>
              <a:rPr lang="en-US" sz="3200" dirty="0"/>
              <a:t>Heb. 13:4 ~ </a:t>
            </a:r>
            <a:r>
              <a:rPr lang="en-US" sz="3200" dirty="0">
                <a:solidFill>
                  <a:schemeClr val="accent2">
                    <a:lumMod val="60000"/>
                    <a:lumOff val="40000"/>
                  </a:schemeClr>
                </a:solidFill>
              </a:rPr>
              <a:t>Marriage </a:t>
            </a:r>
            <a:r>
              <a:rPr lang="en-US" sz="3200" i="1" dirty="0">
                <a:solidFill>
                  <a:schemeClr val="accent2">
                    <a:lumMod val="60000"/>
                    <a:lumOff val="40000"/>
                  </a:schemeClr>
                </a:solidFill>
              </a:rPr>
              <a:t>is</a:t>
            </a:r>
            <a:r>
              <a:rPr lang="en-US" sz="3200" dirty="0">
                <a:solidFill>
                  <a:schemeClr val="accent2">
                    <a:lumMod val="60000"/>
                    <a:lumOff val="40000"/>
                  </a:schemeClr>
                </a:solidFill>
              </a:rPr>
              <a:t> honorable among all, and the bed undefiled; but fornicators and adulterers God will judge.</a:t>
            </a: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8" name="TextBox 7">
            <a:extLst>
              <a:ext uri="{FF2B5EF4-FFF2-40B4-BE49-F238E27FC236}">
                <a16:creationId xmlns:a16="http://schemas.microsoft.com/office/drawing/2014/main" id="{84CCB89F-B5CC-4A7F-8BAB-A11765ED169A}"/>
              </a:ext>
            </a:extLst>
          </p:cNvPr>
          <p:cNvSpPr txBox="1"/>
          <p:nvPr/>
        </p:nvSpPr>
        <p:spPr>
          <a:xfrm>
            <a:off x="714885" y="2682170"/>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solidFill>
                  <a:schemeClr val="accent2">
                    <a:lumMod val="60000"/>
                    <a:lumOff val="40000"/>
                  </a:schemeClr>
                </a:solidFill>
              </a:rPr>
              <a:t>Marriage </a:t>
            </a:r>
            <a:r>
              <a:rPr lang="en-US" sz="3200" i="1" dirty="0">
                <a:solidFill>
                  <a:schemeClr val="bg1"/>
                </a:solidFill>
              </a:rPr>
              <a:t>~</a:t>
            </a:r>
            <a:r>
              <a:rPr lang="en-US" sz="3200" i="1" dirty="0">
                <a:solidFill>
                  <a:schemeClr val="accent2">
                    <a:lumMod val="60000"/>
                    <a:lumOff val="40000"/>
                  </a:schemeClr>
                </a:solidFill>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gamos</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dirty="0"/>
              <a:t>– from a root mean </a:t>
            </a:r>
            <a:r>
              <a:rPr lang="en-US" sz="3200" i="1" dirty="0"/>
              <a:t>to join</a:t>
            </a:r>
            <a:r>
              <a:rPr lang="en-US" sz="3200" dirty="0"/>
              <a:t> or </a:t>
            </a:r>
            <a:r>
              <a:rPr lang="en-US" sz="3200" i="1" dirty="0"/>
              <a:t>unite</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4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32645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Thessalonians 3:6–4:8 ~ </a:t>
            </a:r>
            <a:r>
              <a:rPr lang="en-US" sz="2800" dirty="0">
                <a:solidFill>
                  <a:schemeClr val="accent2">
                    <a:lumMod val="60000"/>
                    <a:lumOff val="40000"/>
                  </a:schemeClr>
                </a:solidFill>
              </a:rPr>
              <a:t>before our God, </a:t>
            </a:r>
            <a:r>
              <a:rPr lang="en-US" sz="2800" baseline="30000" dirty="0"/>
              <a:t>10 </a:t>
            </a:r>
            <a:r>
              <a:rPr lang="en-US" sz="2800" dirty="0">
                <a:solidFill>
                  <a:schemeClr val="accent2">
                    <a:lumMod val="60000"/>
                    <a:lumOff val="40000"/>
                  </a:schemeClr>
                </a:solidFill>
              </a:rPr>
              <a:t>night and day praying exceedingly that we may see your face and perfect what is lacking in your faith? </a:t>
            </a:r>
          </a:p>
          <a:p>
            <a:r>
              <a:rPr lang="en-US" sz="2800" baseline="30000" dirty="0"/>
              <a:t>11 </a:t>
            </a:r>
            <a:r>
              <a:rPr lang="en-US" sz="2800" dirty="0">
                <a:solidFill>
                  <a:schemeClr val="accent2">
                    <a:lumMod val="60000"/>
                    <a:lumOff val="40000"/>
                  </a:schemeClr>
                </a:solidFill>
              </a:rPr>
              <a:t>Now may our God and Father Himself, and our Lord Jesus Christ, direct our way to you. </a:t>
            </a:r>
            <a:r>
              <a:rPr lang="en-US" sz="2800" baseline="30000" dirty="0"/>
              <a:t>12 </a:t>
            </a:r>
            <a:r>
              <a:rPr lang="en-US" sz="2800" dirty="0">
                <a:solidFill>
                  <a:schemeClr val="accent2">
                    <a:lumMod val="60000"/>
                    <a:lumOff val="40000"/>
                  </a:schemeClr>
                </a:solidFill>
              </a:rPr>
              <a:t>And may the Lord make you increase and abound in love to one another and to all, just as we </a:t>
            </a:r>
            <a:r>
              <a:rPr lang="en-US" sz="2800" i="1" dirty="0">
                <a:solidFill>
                  <a:schemeClr val="accent2">
                    <a:lumMod val="60000"/>
                    <a:lumOff val="40000"/>
                  </a:schemeClr>
                </a:solidFill>
              </a:rPr>
              <a:t>do</a:t>
            </a:r>
            <a:r>
              <a:rPr lang="en-US" sz="2800" dirty="0">
                <a:solidFill>
                  <a:schemeClr val="accent2">
                    <a:lumMod val="60000"/>
                    <a:lumOff val="40000"/>
                  </a:schemeClr>
                </a:solidFill>
              </a:rPr>
              <a:t> to you, </a:t>
            </a:r>
            <a:r>
              <a:rPr lang="en-US" sz="2800" baseline="30000" dirty="0"/>
              <a:t>13 </a:t>
            </a:r>
            <a:r>
              <a:rPr lang="en-US" sz="2800" dirty="0">
                <a:solidFill>
                  <a:schemeClr val="accent2">
                    <a:lumMod val="60000"/>
                    <a:lumOff val="40000"/>
                  </a:schemeClr>
                </a:solidFill>
              </a:rPr>
              <a:t>so that He may establish your hearts blameless in holiness before our God and Father at the coming of our Lord Jesus Christ with all</a:t>
            </a:r>
          </a:p>
        </p:txBody>
      </p:sp>
    </p:spTree>
    <p:extLst>
      <p:ext uri="{BB962C8B-B14F-4D97-AF65-F5344CB8AC3E}">
        <p14:creationId xmlns:p14="http://schemas.microsoft.com/office/powerpoint/2010/main" val="37699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t>NIV ~ </a:t>
            </a:r>
            <a:r>
              <a:rPr lang="en-US" sz="3200" dirty="0">
                <a:solidFill>
                  <a:schemeClr val="accent2">
                    <a:lumMod val="60000"/>
                    <a:lumOff val="40000"/>
                  </a:schemeClr>
                </a:solidFill>
              </a:rPr>
              <a:t>that each of you should learn to control his own body</a:t>
            </a:r>
            <a:endParaRPr lang="en-US" sz="4800" b="1" i="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361066B-D9CF-46EF-A1E8-0FE15FAB396B}"/>
              </a:ext>
            </a:extLst>
          </p:cNvPr>
          <p:cNvSpPr txBox="1"/>
          <p:nvPr/>
        </p:nvSpPr>
        <p:spPr>
          <a:xfrm>
            <a:off x="714885" y="2208931"/>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t>NIV margin ~ Or </a:t>
            </a:r>
            <a:r>
              <a:rPr lang="en-US" sz="3200" i="1" dirty="0"/>
              <a:t>learn to live with his own wife</a:t>
            </a:r>
            <a:r>
              <a:rPr lang="en-US" sz="3200" dirty="0"/>
              <a:t>; or </a:t>
            </a:r>
            <a:r>
              <a:rPr lang="en-US" sz="3200" i="1" dirty="0"/>
              <a:t>learn to acquire a wife</a:t>
            </a:r>
            <a:r>
              <a:rPr lang="en-US" sz="3200" dirty="0"/>
              <a:t> </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231819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passion of lust </a:t>
            </a:r>
            <a:r>
              <a:rPr lang="en-US" sz="3200" dirty="0"/>
              <a:t>~ KJV, </a:t>
            </a:r>
            <a:r>
              <a:rPr lang="en-US" sz="3200" dirty="0">
                <a:solidFill>
                  <a:schemeClr val="accent2">
                    <a:lumMod val="60000"/>
                    <a:lumOff val="40000"/>
                  </a:schemeClr>
                </a:solidFill>
              </a:rPr>
              <a:t>concupiscence</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epithumia</a:t>
            </a:r>
            <a:endParaRPr lang="en-US" sz="8000" b="1" i="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F601AE-ADB4-43B0-80C5-0F7D970E712B}"/>
              </a:ext>
            </a:extLst>
          </p:cNvPr>
          <p:cNvSpPr txBox="1"/>
          <p:nvPr/>
        </p:nvSpPr>
        <p:spPr>
          <a:xfrm>
            <a:off x="711203" y="2191656"/>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a:solidFill>
                  <a:schemeClr val="bg1"/>
                </a:solidFill>
                <a:latin typeface="+mj-lt"/>
              </a:rPr>
              <a:t> literally, </a:t>
            </a:r>
            <a:r>
              <a:rPr lang="en-US" sz="3200" i="1">
                <a:solidFill>
                  <a:schemeClr val="bg1"/>
                </a:solidFill>
                <a:latin typeface="+mj-lt"/>
              </a:rPr>
              <a:t>t</a:t>
            </a:r>
            <a:r>
              <a:rPr lang="en-US" sz="3200" i="1"/>
              <a:t>o burn upon</a:t>
            </a:r>
            <a:endParaRPr lang="en-US" sz="3200" i="1" dirty="0">
              <a:solidFill>
                <a:schemeClr val="accent2">
                  <a:lumMod val="60000"/>
                  <a:lumOff val="40000"/>
                </a:schemeClr>
              </a:solidFill>
              <a:latin typeface="+mj-lt"/>
            </a:endParaRPr>
          </a:p>
        </p:txBody>
      </p:sp>
    </p:spTree>
    <p:extLst>
      <p:ext uri="{BB962C8B-B14F-4D97-AF65-F5344CB8AC3E}">
        <p14:creationId xmlns:p14="http://schemas.microsoft.com/office/powerpoint/2010/main" val="95921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75781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A31D2C-0368-4D7F-80BA-ED198232E9EA}"/>
              </a:ext>
            </a:extLst>
          </p:cNvPr>
          <p:cNvSpPr txBox="1"/>
          <p:nvPr/>
        </p:nvSpPr>
        <p:spPr>
          <a:xfrm>
            <a:off x="471714" y="1132114"/>
            <a:ext cx="8244115" cy="1569660"/>
          </a:xfrm>
          <a:prstGeom prst="rect">
            <a:avLst/>
          </a:prstGeom>
          <a:noFill/>
        </p:spPr>
        <p:txBody>
          <a:bodyPr wrap="square" rtlCol="0">
            <a:spAutoFit/>
          </a:bodyPr>
          <a:lstStyle/>
          <a:p>
            <a:r>
              <a:rPr lang="en-US" sz="3200" dirty="0"/>
              <a:t>Prov. 6:27 ~ </a:t>
            </a:r>
            <a:r>
              <a:rPr lang="en-US" sz="3200" dirty="0">
                <a:solidFill>
                  <a:schemeClr val="accent2">
                    <a:lumMod val="60000"/>
                    <a:lumOff val="40000"/>
                  </a:schemeClr>
                </a:solidFill>
              </a:rPr>
              <a:t>Can a man take fire to his bosom, </a:t>
            </a:r>
          </a:p>
          <a:p>
            <a:r>
              <a:rPr lang="en-US" sz="3200" dirty="0">
                <a:solidFill>
                  <a:schemeClr val="accent2">
                    <a:lumMod val="60000"/>
                    <a:lumOff val="40000"/>
                  </a:schemeClr>
                </a:solidFill>
              </a:rPr>
              <a:t>And his clothes not be burned?</a:t>
            </a:r>
            <a:endParaRPr lang="en-US" sz="8000" b="1" i="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pic>
        <p:nvPicPr>
          <p:cNvPr id="1026" name="Picture 2" descr="Image result for california fires">
            <a:extLst>
              <a:ext uri="{FF2B5EF4-FFF2-40B4-BE49-F238E27FC236}">
                <a16:creationId xmlns:a16="http://schemas.microsoft.com/office/drawing/2014/main" id="{2B5D6C91-FC83-48E0-AEAF-666D669AC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380" y="2007398"/>
            <a:ext cx="5074449" cy="2849498"/>
          </a:xfrm>
          <a:prstGeom prst="rect">
            <a:avLst/>
          </a:prstGeom>
          <a:noFill/>
          <a:scene3d>
            <a:camera prst="orthographicFront"/>
            <a:lightRig rig="threePt" dir="t"/>
          </a:scene3d>
          <a:sp3d>
            <a:bevelT w="152400"/>
          </a:sp3d>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56268640-DA20-49FE-879C-39507BCC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00945"/>
            <a:ext cx="4345286" cy="3113368"/>
          </a:xfrm>
          <a:prstGeom prst="rect">
            <a:avLst/>
          </a:prstGeom>
          <a:noFill/>
          <a:scene3d>
            <a:camera prst="orthographicFront"/>
            <a:lightRig rig="threePt" dir="t"/>
          </a:scene3d>
          <a:sp3d>
            <a:bevelT w="1524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6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7"/>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243085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uncleanness</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akatharsia</a:t>
            </a:r>
            <a:r>
              <a:rPr lang="en-US" sz="3200" i="1" dirty="0"/>
              <a:t> </a:t>
            </a:r>
            <a:r>
              <a:rPr lang="en-US" sz="3200" dirty="0"/>
              <a:t>– </a:t>
            </a:r>
            <a:r>
              <a:rPr lang="en-US" sz="3200" i="1" dirty="0"/>
              <a:t>all</a:t>
            </a:r>
            <a:r>
              <a:rPr lang="en-US" sz="3200" dirty="0"/>
              <a:t>  impurity</a:t>
            </a:r>
          </a:p>
        </p:txBody>
      </p:sp>
    </p:spTree>
    <p:extLst>
      <p:ext uri="{BB962C8B-B14F-4D97-AF65-F5344CB8AC3E}">
        <p14:creationId xmlns:p14="http://schemas.microsoft.com/office/powerpoint/2010/main" val="298619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7" name="Oval 3">
            <a:extLst>
              <a:ext uri="{FF2B5EF4-FFF2-40B4-BE49-F238E27FC236}">
                <a16:creationId xmlns:a16="http://schemas.microsoft.com/office/drawing/2014/main" id="{C10F9A8F-E263-4A94-8939-BDB45D75408F}"/>
              </a:ext>
            </a:extLst>
          </p:cNvPr>
          <p:cNvSpPr/>
          <p:nvPr/>
        </p:nvSpPr>
        <p:spPr>
          <a:xfrm>
            <a:off x="918344" y="1473210"/>
            <a:ext cx="7314031" cy="3657016"/>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blipFill>
            <a:blip r:embed="rId3">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BD2BF0EB-5195-4A3A-838E-A88318B23BC9}"/>
              </a:ext>
            </a:extLst>
          </p:cNvPr>
          <p:cNvSpPr/>
          <p:nvPr/>
        </p:nvSpPr>
        <p:spPr>
          <a:xfrm>
            <a:off x="899824" y="1389375"/>
            <a:ext cx="7314031" cy="3657016"/>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gradFill flip="none" rotWithShape="1">
            <a:gsLst>
              <a:gs pos="26000">
                <a:schemeClr val="accent1">
                  <a:lumMod val="5000"/>
                  <a:lumOff val="95000"/>
                  <a:alpha val="70000"/>
                </a:schemeClr>
              </a:gs>
              <a:gs pos="35000">
                <a:srgbClr val="FFCCCC">
                  <a:alpha val="81000"/>
                </a:srgbClr>
              </a:gs>
              <a:gs pos="100000">
                <a:srgbClr val="FF0000"/>
              </a:gs>
            </a:gsLst>
            <a:path path="circle">
              <a:fillToRect t="100000" r="100000"/>
            </a:path>
            <a:tileRect l="-100000" b="-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7A5BAD-00E6-463C-BE28-9B13306D88A2}"/>
              </a:ext>
            </a:extLst>
          </p:cNvPr>
          <p:cNvSpPr txBox="1"/>
          <p:nvPr/>
        </p:nvSpPr>
        <p:spPr>
          <a:xfrm rot="19620729">
            <a:off x="1541362" y="1883261"/>
            <a:ext cx="2283268" cy="809330"/>
          </a:xfrm>
          <a:prstGeom prst="rect">
            <a:avLst/>
          </a:prstGeom>
          <a:noFill/>
        </p:spPr>
        <p:txBody>
          <a:bodyPr wrap="square" rtlCol="0">
            <a:prstTxWarp prst="textArchUp">
              <a:avLst>
                <a:gd name="adj" fmla="val 13950188"/>
              </a:avLst>
            </a:prstTxWarp>
            <a:spAutoFit/>
          </a:bodyPr>
          <a:lstStyle/>
          <a:p>
            <a:r>
              <a:rPr lang="en-US" sz="2600" b="1" i="1" dirty="0" err="1">
                <a:solidFill>
                  <a:schemeClr val="bg1"/>
                </a:solidFill>
                <a:latin typeface="Times New Roman" panose="02020603050405020304" pitchFamily="18" charset="0"/>
                <a:cs typeface="Times New Roman" panose="02020603050405020304" pitchFamily="18" charset="0"/>
              </a:rPr>
              <a:t>porneia</a:t>
            </a:r>
            <a:endParaRPr lang="en-US" sz="2600" b="1" i="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F19F34D-D33E-4F2A-A2E7-AF13B48EF90E}"/>
              </a:ext>
            </a:extLst>
          </p:cNvPr>
          <p:cNvSpPr txBox="1"/>
          <p:nvPr/>
        </p:nvSpPr>
        <p:spPr>
          <a:xfrm rot="17204415">
            <a:off x="216830" y="3735362"/>
            <a:ext cx="2372092" cy="1077218"/>
          </a:xfrm>
          <a:prstGeom prst="rect">
            <a:avLst/>
          </a:prstGeom>
          <a:noFill/>
        </p:spPr>
        <p:txBody>
          <a:bodyPr wrap="square" rtlCol="0">
            <a:prstTxWarp prst="textArchUp">
              <a:avLst>
                <a:gd name="adj" fmla="val 13950188"/>
              </a:avLst>
            </a:prstTxWarp>
            <a:spAutoFit/>
          </a:bodyPr>
          <a:lstStyle/>
          <a:p>
            <a:r>
              <a:rPr lang="en-US" sz="2600" dirty="0" err="1">
                <a:solidFill>
                  <a:schemeClr val="bg1"/>
                </a:solidFill>
                <a:latin typeface="+mj-lt"/>
              </a:rPr>
              <a:t>gamos</a:t>
            </a:r>
            <a:endParaRPr lang="en-US" sz="2600" dirty="0">
              <a:solidFill>
                <a:schemeClr val="bg1"/>
              </a:solidFill>
              <a:latin typeface="+mj-lt"/>
            </a:endParaRPr>
          </a:p>
        </p:txBody>
      </p:sp>
      <p:sp>
        <p:nvSpPr>
          <p:cNvPr id="11" name="TextBox 10">
            <a:extLst>
              <a:ext uri="{FF2B5EF4-FFF2-40B4-BE49-F238E27FC236}">
                <a16:creationId xmlns:a16="http://schemas.microsoft.com/office/drawing/2014/main" id="{E8CDB75A-2E5F-4973-BC22-CAA1A732F487}"/>
              </a:ext>
            </a:extLst>
          </p:cNvPr>
          <p:cNvSpPr txBox="1"/>
          <p:nvPr/>
        </p:nvSpPr>
        <p:spPr>
          <a:xfrm>
            <a:off x="1090309" y="4391922"/>
            <a:ext cx="2485282" cy="400110"/>
          </a:xfrm>
          <a:prstGeom prst="rect">
            <a:avLst/>
          </a:prstGeom>
          <a:noFill/>
        </p:spPr>
        <p:txBody>
          <a:bodyPr wrap="square" rtlCol="0">
            <a:spAutoFit/>
            <a:scene3d>
              <a:camera prst="orthographicFront"/>
              <a:lightRig rig="threePt" dir="t"/>
            </a:scene3d>
            <a:sp3d extrusionH="57150">
              <a:bevelT w="127000" h="127000" prst="relaxedInset"/>
            </a:sp3d>
          </a:bodyPr>
          <a:lstStyle/>
          <a:p>
            <a:r>
              <a:rPr lang="en-US" sz="2000" b="1" dirty="0">
                <a:solidFill>
                  <a:schemeClr val="bg2">
                    <a:lumMod val="10000"/>
                  </a:schemeClr>
                </a:solidFill>
                <a:effectLst>
                  <a:outerShdw blurRad="50800" dist="38100" dir="2700000" algn="tl" rotWithShape="0">
                    <a:schemeClr val="bg1">
                      <a:alpha val="40000"/>
                    </a:schemeClr>
                  </a:outerShdw>
                </a:effectLst>
                <a:latin typeface="Stencil" panose="040409050D0802020404" pitchFamily="82" charset="0"/>
              </a:rPr>
              <a:t>Marriage bed</a:t>
            </a:r>
          </a:p>
        </p:txBody>
      </p:sp>
      <p:sp>
        <p:nvSpPr>
          <p:cNvPr id="12" name="TextBox 11">
            <a:extLst>
              <a:ext uri="{FF2B5EF4-FFF2-40B4-BE49-F238E27FC236}">
                <a16:creationId xmlns:a16="http://schemas.microsoft.com/office/drawing/2014/main" id="{271C1B7B-56BA-42BF-A8A9-A7B8D9143788}"/>
              </a:ext>
            </a:extLst>
          </p:cNvPr>
          <p:cNvSpPr txBox="1"/>
          <p:nvPr/>
        </p:nvSpPr>
        <p:spPr>
          <a:xfrm>
            <a:off x="5090855" y="4399051"/>
            <a:ext cx="3009262" cy="400110"/>
          </a:xfrm>
          <a:prstGeom prst="rect">
            <a:avLst/>
          </a:prstGeom>
          <a:noFill/>
        </p:spPr>
        <p:txBody>
          <a:bodyPr wrap="square" rtlCol="0">
            <a:spAutoFit/>
            <a:scene3d>
              <a:camera prst="orthographicFront"/>
              <a:lightRig rig="threePt" dir="t"/>
            </a:scene3d>
            <a:sp3d extrusionH="57150">
              <a:bevelT w="127000" h="127000" prst="relaxedInset"/>
            </a:sp3d>
          </a:bodyPr>
          <a:lstStyle/>
          <a:p>
            <a:pPr algn="r"/>
            <a:r>
              <a:rPr lang="en-US" sz="2000" b="1" dirty="0">
                <a:solidFill>
                  <a:schemeClr val="bg2">
                    <a:lumMod val="10000"/>
                  </a:schemeClr>
                </a:solidFill>
                <a:effectLst>
                  <a:outerShdw blurRad="50800" dist="38100" dir="2700000" algn="tl" rotWithShape="0">
                    <a:schemeClr val="bg1">
                      <a:alpha val="40000"/>
                    </a:schemeClr>
                  </a:outerShdw>
                </a:effectLst>
                <a:latin typeface="Stencil" panose="040409050D0802020404" pitchFamily="82" charset="0"/>
              </a:rPr>
              <a:t>homosexuality</a:t>
            </a:r>
          </a:p>
        </p:txBody>
      </p:sp>
      <p:sp>
        <p:nvSpPr>
          <p:cNvPr id="13" name="TextBox 12">
            <a:extLst>
              <a:ext uri="{FF2B5EF4-FFF2-40B4-BE49-F238E27FC236}">
                <a16:creationId xmlns:a16="http://schemas.microsoft.com/office/drawing/2014/main" id="{655003F9-9D83-4729-91F5-35D010326540}"/>
              </a:ext>
            </a:extLst>
          </p:cNvPr>
          <p:cNvSpPr txBox="1"/>
          <p:nvPr/>
        </p:nvSpPr>
        <p:spPr>
          <a:xfrm rot="4167363">
            <a:off x="5879098" y="3270905"/>
            <a:ext cx="3342934" cy="890263"/>
          </a:xfrm>
          <a:prstGeom prst="rect">
            <a:avLst/>
          </a:prstGeom>
          <a:noFill/>
        </p:spPr>
        <p:txBody>
          <a:bodyPr wrap="square" rtlCol="0">
            <a:prstTxWarp prst="textArchUp">
              <a:avLst>
                <a:gd name="adj" fmla="val 11844645"/>
              </a:avLst>
            </a:prstTxWarp>
            <a:spAutoFit/>
          </a:bodyPr>
          <a:lstStyle/>
          <a:p>
            <a:pPr algn="r"/>
            <a:r>
              <a:rPr lang="en-US" sz="2600" dirty="0" err="1">
                <a:solidFill>
                  <a:schemeClr val="bg1"/>
                </a:solidFill>
                <a:latin typeface="+mj-lt"/>
              </a:rPr>
              <a:t>malakos</a:t>
            </a:r>
            <a:endParaRPr lang="en-US" sz="2600" dirty="0">
              <a:solidFill>
                <a:schemeClr val="bg1"/>
              </a:solidFill>
              <a:latin typeface="+mj-lt"/>
            </a:endParaRPr>
          </a:p>
        </p:txBody>
      </p:sp>
      <p:sp>
        <p:nvSpPr>
          <p:cNvPr id="14" name="TextBox 13">
            <a:extLst>
              <a:ext uri="{FF2B5EF4-FFF2-40B4-BE49-F238E27FC236}">
                <a16:creationId xmlns:a16="http://schemas.microsoft.com/office/drawing/2014/main" id="{4809B104-5221-4C72-9049-CAAE26C23838}"/>
              </a:ext>
            </a:extLst>
          </p:cNvPr>
          <p:cNvSpPr txBox="1"/>
          <p:nvPr/>
        </p:nvSpPr>
        <p:spPr>
          <a:xfrm rot="19353332">
            <a:off x="1860749" y="2185947"/>
            <a:ext cx="1733496" cy="400110"/>
          </a:xfrm>
          <a:prstGeom prst="rect">
            <a:avLst/>
          </a:prstGeom>
          <a:noFill/>
        </p:spPr>
        <p:txBody>
          <a:bodyPr wrap="square" rtlCol="0">
            <a:spAutoFit/>
            <a:scene3d>
              <a:camera prst="orthographicFront"/>
              <a:lightRig rig="threePt" dir="t"/>
            </a:scene3d>
            <a:sp3d extrusionH="57150">
              <a:bevelT w="127000" h="127000" prst="relaxedInset"/>
            </a:sp3d>
          </a:bodyPr>
          <a:lstStyle/>
          <a:p>
            <a:pPr algn="ctr"/>
            <a:r>
              <a:rPr lang="en-US" sz="2000" b="1" dirty="0">
                <a:solidFill>
                  <a:schemeClr val="bg2">
                    <a:lumMod val="10000"/>
                  </a:schemeClr>
                </a:solidFill>
                <a:effectLst>
                  <a:outerShdw blurRad="50800" dist="38100" dir="2700000" algn="tl" rotWithShape="0">
                    <a:schemeClr val="bg1">
                      <a:alpha val="40000"/>
                    </a:schemeClr>
                  </a:outerShdw>
                </a:effectLst>
                <a:latin typeface="Stencil" panose="040409050D0802020404" pitchFamily="82" charset="0"/>
              </a:rPr>
              <a:t>Illicit sex</a:t>
            </a:r>
          </a:p>
        </p:txBody>
      </p:sp>
      <p:sp>
        <p:nvSpPr>
          <p:cNvPr id="15" name="TextBox 14">
            <a:extLst>
              <a:ext uri="{FF2B5EF4-FFF2-40B4-BE49-F238E27FC236}">
                <a16:creationId xmlns:a16="http://schemas.microsoft.com/office/drawing/2014/main" id="{7AFD3279-1679-4303-B858-09199877C512}"/>
              </a:ext>
            </a:extLst>
          </p:cNvPr>
          <p:cNvSpPr txBox="1"/>
          <p:nvPr/>
        </p:nvSpPr>
        <p:spPr>
          <a:xfrm rot="1607884">
            <a:off x="4834050" y="2013021"/>
            <a:ext cx="2137717" cy="400110"/>
          </a:xfrm>
          <a:prstGeom prst="rect">
            <a:avLst/>
          </a:prstGeom>
          <a:noFill/>
        </p:spPr>
        <p:txBody>
          <a:bodyPr wrap="square" rtlCol="0">
            <a:spAutoFit/>
            <a:scene3d>
              <a:camera prst="orthographicFront"/>
              <a:lightRig rig="threePt" dir="t"/>
            </a:scene3d>
            <a:sp3d extrusionH="57150">
              <a:bevelT w="127000" h="127000" prst="relaxedInset"/>
            </a:sp3d>
          </a:bodyPr>
          <a:lstStyle/>
          <a:p>
            <a:pPr algn="ctr"/>
            <a:r>
              <a:rPr lang="en-US" sz="2000" b="1" dirty="0">
                <a:solidFill>
                  <a:schemeClr val="bg2">
                    <a:lumMod val="10000"/>
                  </a:schemeClr>
                </a:solidFill>
                <a:effectLst>
                  <a:outerShdw blurRad="50800" dist="38100" dir="2700000" algn="tl" rotWithShape="0">
                    <a:schemeClr val="bg1">
                      <a:alpha val="40000"/>
                    </a:schemeClr>
                  </a:outerShdw>
                </a:effectLst>
                <a:latin typeface="Stencil" panose="040409050D0802020404" pitchFamily="82" charset="0"/>
              </a:rPr>
              <a:t>adultery</a:t>
            </a:r>
          </a:p>
        </p:txBody>
      </p:sp>
      <p:grpSp>
        <p:nvGrpSpPr>
          <p:cNvPr id="16" name="Group 15">
            <a:extLst>
              <a:ext uri="{FF2B5EF4-FFF2-40B4-BE49-F238E27FC236}">
                <a16:creationId xmlns:a16="http://schemas.microsoft.com/office/drawing/2014/main" id="{A23BDD49-8673-42D8-92A0-2769BA95D5DA}"/>
              </a:ext>
            </a:extLst>
          </p:cNvPr>
          <p:cNvGrpSpPr/>
          <p:nvPr/>
        </p:nvGrpSpPr>
        <p:grpSpPr>
          <a:xfrm rot="16200000">
            <a:off x="4354693" y="1593938"/>
            <a:ext cx="395565" cy="6869728"/>
            <a:chOff x="4458911" y="1427630"/>
            <a:chExt cx="478633" cy="7478096"/>
          </a:xfrm>
        </p:grpSpPr>
        <p:sp>
          <p:nvSpPr>
            <p:cNvPr id="17" name="Right Arrow 16">
              <a:extLst>
                <a:ext uri="{FF2B5EF4-FFF2-40B4-BE49-F238E27FC236}">
                  <a16:creationId xmlns:a16="http://schemas.microsoft.com/office/drawing/2014/main" id="{7DEBBED9-763E-4ECD-83BE-511323F88F5C}"/>
                </a:ext>
              </a:extLst>
            </p:cNvPr>
            <p:cNvSpPr/>
            <p:nvPr/>
          </p:nvSpPr>
          <p:spPr>
            <a:xfrm rot="16200000">
              <a:off x="2836904" y="3061760"/>
              <a:ext cx="3734770" cy="466510"/>
            </a:xfrm>
            <a:prstGeom prst="rightArrow">
              <a:avLst/>
            </a:prstGeom>
            <a:blipFill>
              <a:blip r:embed="rId4"/>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FA3AB5FB-7378-4333-B7B2-F06C011DD6F3}"/>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FE08D6E9-7BA6-4417-84E1-6BFE4750EBA7}"/>
              </a:ext>
            </a:extLst>
          </p:cNvPr>
          <p:cNvSpPr/>
          <p:nvPr/>
        </p:nvSpPr>
        <p:spPr>
          <a:xfrm>
            <a:off x="4324977" y="4767381"/>
            <a:ext cx="472832" cy="461319"/>
          </a:xfrm>
          <a:prstGeom prst="rect">
            <a:avLst/>
          </a:prstGeom>
          <a:blipFill dpi="0" rotWithShape="1">
            <a:blip r:embed="rId4"/>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B9A6E28-0CDD-4183-A435-5E30F970B8FD}"/>
              </a:ext>
            </a:extLst>
          </p:cNvPr>
          <p:cNvGrpSpPr/>
          <p:nvPr/>
        </p:nvGrpSpPr>
        <p:grpSpPr>
          <a:xfrm>
            <a:off x="905731" y="4994376"/>
            <a:ext cx="7314031" cy="492443"/>
            <a:chOff x="905731" y="4994376"/>
            <a:chExt cx="7314031" cy="492443"/>
          </a:xfrm>
        </p:grpSpPr>
        <p:grpSp>
          <p:nvGrpSpPr>
            <p:cNvPr id="21" name="Group 20">
              <a:extLst>
                <a:ext uri="{FF2B5EF4-FFF2-40B4-BE49-F238E27FC236}">
                  <a16:creationId xmlns:a16="http://schemas.microsoft.com/office/drawing/2014/main" id="{D4A745BD-4F4C-412D-8309-5DB05F1989DF}"/>
                </a:ext>
              </a:extLst>
            </p:cNvPr>
            <p:cNvGrpSpPr/>
            <p:nvPr/>
          </p:nvGrpSpPr>
          <p:grpSpPr>
            <a:xfrm>
              <a:off x="905731" y="5023005"/>
              <a:ext cx="7314031" cy="411681"/>
              <a:chOff x="905731" y="5023005"/>
              <a:chExt cx="7314031" cy="411681"/>
            </a:xfrm>
          </p:grpSpPr>
          <p:sp>
            <p:nvSpPr>
              <p:cNvPr id="23" name="Rectangle 22">
                <a:extLst>
                  <a:ext uri="{FF2B5EF4-FFF2-40B4-BE49-F238E27FC236}">
                    <a16:creationId xmlns:a16="http://schemas.microsoft.com/office/drawing/2014/main" id="{459730F2-0EFD-478B-ADEB-15F98D415AF3}"/>
                  </a:ext>
                </a:extLst>
              </p:cNvPr>
              <p:cNvSpPr/>
              <p:nvPr/>
            </p:nvSpPr>
            <p:spPr>
              <a:xfrm>
                <a:off x="905731" y="5023005"/>
                <a:ext cx="7314031" cy="411681"/>
              </a:xfrm>
              <a:prstGeom prst="rect">
                <a:avLst/>
              </a:prstGeom>
              <a:blipFill dpi="0"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5576372-5883-4EC2-B4A5-46F996FA9964}"/>
                  </a:ext>
                </a:extLst>
              </p:cNvPr>
              <p:cNvSpPr/>
              <p:nvPr/>
            </p:nvSpPr>
            <p:spPr>
              <a:xfrm>
                <a:off x="1490693" y="5142507"/>
                <a:ext cx="240790" cy="218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FA3F66B-92E2-4F31-9CEF-7C32D8ABB30A}"/>
                  </a:ext>
                </a:extLst>
              </p:cNvPr>
              <p:cNvSpPr/>
              <p:nvPr/>
            </p:nvSpPr>
            <p:spPr>
              <a:xfrm>
                <a:off x="7216551" y="5149767"/>
                <a:ext cx="240790" cy="218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ADC646D-E6A6-4629-B879-8D0841632F4E}"/>
                </a:ext>
              </a:extLst>
            </p:cNvPr>
            <p:cNvSpPr txBox="1"/>
            <p:nvPr/>
          </p:nvSpPr>
          <p:spPr>
            <a:xfrm>
              <a:off x="1917085" y="4994376"/>
              <a:ext cx="5294671" cy="492443"/>
            </a:xfrm>
            <a:prstGeom prst="rect">
              <a:avLst/>
            </a:prstGeom>
            <a:noFill/>
          </p:spPr>
          <p:txBody>
            <a:bodyPr wrap="square" rtlCol="0">
              <a:spAutoFit/>
              <a:scene3d>
                <a:camera prst="orthographicFront"/>
                <a:lightRig rig="flat" dir="t"/>
              </a:scene3d>
              <a:sp3d extrusionH="25400" contourW="12700">
                <a:bevelT w="127000" h="203200" prst="relaxedInset"/>
                <a:extrusionClr>
                  <a:schemeClr val="bg2">
                    <a:lumMod val="10000"/>
                  </a:schemeClr>
                </a:extrusionClr>
              </a:sp3d>
            </a:bodyPr>
            <a:lstStyle/>
            <a:p>
              <a:pPr algn="ctr"/>
              <a:r>
                <a:rPr lang="en-US" sz="2600" dirty="0">
                  <a:solidFill>
                    <a:schemeClr val="bg2">
                      <a:lumMod val="75000"/>
                    </a:schemeClr>
                  </a:solidFill>
                  <a:latin typeface="Castellar" panose="020A0402060406010301" pitchFamily="18" charset="0"/>
                </a:rPr>
                <a:t>Purity-o-meter</a:t>
              </a:r>
            </a:p>
          </p:txBody>
        </p:sp>
      </p:grpSp>
      <p:sp>
        <p:nvSpPr>
          <p:cNvPr id="26" name="TextBox 25">
            <a:extLst>
              <a:ext uri="{FF2B5EF4-FFF2-40B4-BE49-F238E27FC236}">
                <a16:creationId xmlns:a16="http://schemas.microsoft.com/office/drawing/2014/main" id="{A28583FE-54D6-4E1E-85DC-66933DDB8962}"/>
              </a:ext>
            </a:extLst>
          </p:cNvPr>
          <p:cNvSpPr txBox="1"/>
          <p:nvPr/>
        </p:nvSpPr>
        <p:spPr>
          <a:xfrm rot="1487230">
            <a:off x="4854033" y="1634648"/>
            <a:ext cx="2283268" cy="552784"/>
          </a:xfrm>
          <a:prstGeom prst="rect">
            <a:avLst/>
          </a:prstGeom>
          <a:noFill/>
        </p:spPr>
        <p:txBody>
          <a:bodyPr wrap="square" rtlCol="0">
            <a:prstTxWarp prst="textArchUp">
              <a:avLst>
                <a:gd name="adj" fmla="val 13950188"/>
              </a:avLst>
            </a:prstTxWarp>
            <a:spAutoFit/>
          </a:bodyPr>
          <a:lstStyle/>
          <a:p>
            <a:r>
              <a:rPr lang="en-US" sz="2600" b="1" i="1" dirty="0" err="1">
                <a:solidFill>
                  <a:schemeClr val="bg1"/>
                </a:solidFill>
                <a:latin typeface="Times New Roman" panose="02020603050405020304" pitchFamily="18" charset="0"/>
                <a:cs typeface="Times New Roman" panose="02020603050405020304" pitchFamily="18" charset="0"/>
              </a:rPr>
              <a:t>moicheia</a:t>
            </a:r>
            <a:endParaRPr lang="en-US" sz="2600" b="1" i="1"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6F220F2F-5CBF-4A0E-9AB3-18334768EC5C}"/>
              </a:ext>
            </a:extLst>
          </p:cNvPr>
          <p:cNvSpPr txBox="1"/>
          <p:nvPr/>
        </p:nvSpPr>
        <p:spPr>
          <a:xfrm rot="4242140">
            <a:off x="6063938" y="3461567"/>
            <a:ext cx="3342934" cy="680450"/>
          </a:xfrm>
          <a:prstGeom prst="rect">
            <a:avLst/>
          </a:prstGeom>
          <a:noFill/>
        </p:spPr>
        <p:txBody>
          <a:bodyPr wrap="square" rtlCol="0">
            <a:prstTxWarp prst="textArchUp">
              <a:avLst>
                <a:gd name="adj" fmla="val 11844645"/>
              </a:avLst>
            </a:prstTxWarp>
            <a:spAutoFit/>
          </a:bodyPr>
          <a:lstStyle/>
          <a:p>
            <a:pPr algn="r"/>
            <a:r>
              <a:rPr lang="en-US" sz="2600" b="1" i="1" dirty="0" err="1">
                <a:solidFill>
                  <a:schemeClr val="bg1"/>
                </a:solidFill>
                <a:latin typeface="Times New Roman" panose="02020603050405020304" pitchFamily="18" charset="0"/>
                <a:cs typeface="Times New Roman" panose="02020603050405020304" pitchFamily="18" charset="0"/>
              </a:rPr>
              <a:t>akatharsia</a:t>
            </a:r>
            <a:endParaRPr lang="en-US" sz="2600" b="1" i="1"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0A203075-DA21-40E2-8680-DAFAF6C5317B}"/>
              </a:ext>
            </a:extLst>
          </p:cNvPr>
          <p:cNvSpPr txBox="1"/>
          <p:nvPr/>
        </p:nvSpPr>
        <p:spPr>
          <a:xfrm>
            <a:off x="5065035" y="4404781"/>
            <a:ext cx="3009262" cy="400110"/>
          </a:xfrm>
          <a:prstGeom prst="rect">
            <a:avLst/>
          </a:prstGeom>
          <a:noFill/>
        </p:spPr>
        <p:txBody>
          <a:bodyPr wrap="square" rtlCol="0">
            <a:spAutoFit/>
            <a:scene3d>
              <a:camera prst="orthographicFront"/>
              <a:lightRig rig="threePt" dir="t"/>
            </a:scene3d>
            <a:sp3d extrusionH="57150">
              <a:bevelT w="127000" h="127000" prst="relaxedInset"/>
            </a:sp3d>
          </a:bodyPr>
          <a:lstStyle/>
          <a:p>
            <a:pPr algn="r"/>
            <a:r>
              <a:rPr lang="en-US" sz="2000" b="1" dirty="0">
                <a:solidFill>
                  <a:schemeClr val="bg2">
                    <a:lumMod val="10000"/>
                  </a:schemeClr>
                </a:solidFill>
                <a:effectLst>
                  <a:outerShdw blurRad="50800" dist="38100" dir="2700000" algn="tl" rotWithShape="0">
                    <a:schemeClr val="bg1">
                      <a:alpha val="40000"/>
                    </a:schemeClr>
                  </a:outerShdw>
                </a:effectLst>
                <a:latin typeface="Stencil" panose="040409050D0802020404" pitchFamily="82" charset="0"/>
              </a:rPr>
              <a:t>unclean</a:t>
            </a:r>
          </a:p>
        </p:txBody>
      </p:sp>
      <p:sp>
        <p:nvSpPr>
          <p:cNvPr id="39" name="TextBox 38">
            <a:extLst>
              <a:ext uri="{FF2B5EF4-FFF2-40B4-BE49-F238E27FC236}">
                <a16:creationId xmlns:a16="http://schemas.microsoft.com/office/drawing/2014/main" id="{BF036956-57EE-4465-BA67-3D98FEA76A78}"/>
              </a:ext>
            </a:extLst>
          </p:cNvPr>
          <p:cNvSpPr txBox="1"/>
          <p:nvPr/>
        </p:nvSpPr>
        <p:spPr>
          <a:xfrm rot="17204415">
            <a:off x="208253" y="3730464"/>
            <a:ext cx="2372092" cy="1077218"/>
          </a:xfrm>
          <a:prstGeom prst="rect">
            <a:avLst/>
          </a:prstGeom>
          <a:noFill/>
        </p:spPr>
        <p:txBody>
          <a:bodyPr wrap="square" rtlCol="0">
            <a:prstTxWarp prst="textArchUp">
              <a:avLst>
                <a:gd name="adj" fmla="val 13950188"/>
              </a:avLst>
            </a:prstTxWarp>
            <a:spAutoFit/>
          </a:bodyPr>
          <a:lstStyle/>
          <a:p>
            <a:r>
              <a:rPr lang="en-US" sz="2600" b="1" i="1" dirty="0" err="1">
                <a:solidFill>
                  <a:schemeClr val="bg1"/>
                </a:solidFill>
                <a:latin typeface="Times New Roman" panose="02020603050405020304" pitchFamily="18" charset="0"/>
                <a:cs typeface="Times New Roman" panose="02020603050405020304" pitchFamily="18" charset="0"/>
              </a:rPr>
              <a:t>hagios</a:t>
            </a:r>
            <a:endParaRPr lang="en-US" sz="2600" b="1" i="1" dirty="0">
              <a:solidFill>
                <a:schemeClr val="bg1"/>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FF48FCD-2681-4628-9A6F-DB8DC7D45D00}"/>
              </a:ext>
            </a:extLst>
          </p:cNvPr>
          <p:cNvSpPr txBox="1"/>
          <p:nvPr/>
        </p:nvSpPr>
        <p:spPr>
          <a:xfrm>
            <a:off x="1090311" y="4392606"/>
            <a:ext cx="1972205" cy="400110"/>
          </a:xfrm>
          <a:prstGeom prst="rect">
            <a:avLst/>
          </a:prstGeom>
          <a:noFill/>
        </p:spPr>
        <p:txBody>
          <a:bodyPr wrap="square" rtlCol="0">
            <a:spAutoFit/>
            <a:scene3d>
              <a:camera prst="orthographicFront"/>
              <a:lightRig rig="threePt" dir="t"/>
            </a:scene3d>
            <a:sp3d extrusionH="57150">
              <a:bevelT w="127000" h="127000" prst="relaxedInset"/>
            </a:sp3d>
          </a:bodyPr>
          <a:lstStyle/>
          <a:p>
            <a:r>
              <a:rPr lang="en-US" sz="2000" b="1" dirty="0">
                <a:solidFill>
                  <a:schemeClr val="bg2">
                    <a:lumMod val="10000"/>
                  </a:schemeClr>
                </a:solidFill>
                <a:effectLst>
                  <a:outerShdw blurRad="50800" dist="38100" dir="2700000" algn="tl" rotWithShape="0">
                    <a:schemeClr val="bg1">
                      <a:alpha val="40000"/>
                    </a:schemeClr>
                  </a:outerShdw>
                </a:effectLst>
                <a:latin typeface="Stencil" panose="040409050D0802020404" pitchFamily="82" charset="0"/>
              </a:rPr>
              <a:t>Holy</a:t>
            </a:r>
          </a:p>
        </p:txBody>
      </p:sp>
      <p:grpSp>
        <p:nvGrpSpPr>
          <p:cNvPr id="41" name="Group 40">
            <a:extLst>
              <a:ext uri="{FF2B5EF4-FFF2-40B4-BE49-F238E27FC236}">
                <a16:creationId xmlns:a16="http://schemas.microsoft.com/office/drawing/2014/main" id="{F1961D1E-7EC8-46B6-A340-CF1639F10016}"/>
              </a:ext>
            </a:extLst>
          </p:cNvPr>
          <p:cNvGrpSpPr/>
          <p:nvPr/>
        </p:nvGrpSpPr>
        <p:grpSpPr>
          <a:xfrm>
            <a:off x="1379622" y="3005117"/>
            <a:ext cx="6380822" cy="1033483"/>
            <a:chOff x="1444598" y="2777798"/>
            <a:chExt cx="6216384" cy="1033483"/>
          </a:xfrm>
        </p:grpSpPr>
        <p:sp>
          <p:nvSpPr>
            <p:cNvPr id="42" name="Freeform 6">
              <a:extLst>
                <a:ext uri="{FF2B5EF4-FFF2-40B4-BE49-F238E27FC236}">
                  <a16:creationId xmlns:a16="http://schemas.microsoft.com/office/drawing/2014/main" id="{B1A4C8DF-1729-4638-A229-4FFC1C5D4616}"/>
                </a:ext>
              </a:extLst>
            </p:cNvPr>
            <p:cNvSpPr/>
            <p:nvPr/>
          </p:nvSpPr>
          <p:spPr>
            <a:xfrm>
              <a:off x="1444598" y="2935276"/>
              <a:ext cx="6216384" cy="876005"/>
            </a:xfrm>
            <a:custGeom>
              <a:avLst/>
              <a:gdLst>
                <a:gd name="connsiteX0" fmla="*/ 0 w 6216384"/>
                <a:gd name="connsiteY0" fmla="*/ 852953 h 876005"/>
                <a:gd name="connsiteX1" fmla="*/ 3127402 w 6216384"/>
                <a:gd name="connsiteY1" fmla="*/ 25 h 876005"/>
                <a:gd name="connsiteX2" fmla="*/ 6216384 w 6216384"/>
                <a:gd name="connsiteY2" fmla="*/ 876005 h 876005"/>
              </a:gdLst>
              <a:ahLst/>
              <a:cxnLst>
                <a:cxn ang="0">
                  <a:pos x="connsiteX0" y="connsiteY0"/>
                </a:cxn>
                <a:cxn ang="0">
                  <a:pos x="connsiteX1" y="connsiteY1"/>
                </a:cxn>
                <a:cxn ang="0">
                  <a:pos x="connsiteX2" y="connsiteY2"/>
                </a:cxn>
              </a:cxnLst>
              <a:rect l="l" t="t" r="r" b="b"/>
              <a:pathLst>
                <a:path w="6216384" h="876005">
                  <a:moveTo>
                    <a:pt x="0" y="852953"/>
                  </a:moveTo>
                  <a:cubicBezTo>
                    <a:pt x="1045669" y="424568"/>
                    <a:pt x="2091338" y="-3817"/>
                    <a:pt x="3127402" y="25"/>
                  </a:cubicBezTo>
                  <a:cubicBezTo>
                    <a:pt x="4163466" y="3867"/>
                    <a:pt x="5189925" y="439936"/>
                    <a:pt x="6216384" y="876005"/>
                  </a:cubicBezTo>
                </a:path>
              </a:pathLst>
            </a:custGeom>
            <a:noFill/>
            <a:ln w="444500">
              <a:solidFill>
                <a:schemeClr val="accent4">
                  <a:lumMod val="75000"/>
                </a:schemeClr>
              </a:solidFill>
              <a:headEnd type="triangle" w="sm" len="sm"/>
              <a:tailEnd type="triangle" w="sm" len="sm"/>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CA0E787-C3A6-4272-A8E4-D12219F3783B}"/>
                </a:ext>
              </a:extLst>
            </p:cNvPr>
            <p:cNvSpPr txBox="1"/>
            <p:nvPr/>
          </p:nvSpPr>
          <p:spPr>
            <a:xfrm rot="20520000">
              <a:off x="2103481" y="3097730"/>
              <a:ext cx="1078301" cy="461665"/>
            </a:xfrm>
            <a:prstGeom prst="rect">
              <a:avLst/>
            </a:prstGeom>
            <a:noFill/>
          </p:spPr>
          <p:txBody>
            <a:bodyPr wrap="square" rtlCol="0">
              <a:spAutoFit/>
              <a:scene3d>
                <a:camera prst="orthographicFront"/>
                <a:lightRig rig="threePt" dir="t"/>
              </a:scene3d>
              <a:sp3d>
                <a:bevelT w="127000" h="38100"/>
                <a:extrusionClr>
                  <a:srgbClr val="FF0000"/>
                </a:extrusionClr>
              </a:sp3d>
            </a:bodyPr>
            <a:lstStyle/>
            <a:p>
              <a:r>
                <a:rPr lang="en-US" sz="2400" b="1" dirty="0">
                  <a:solidFill>
                    <a:schemeClr val="bg2">
                      <a:lumMod val="10000"/>
                    </a:schemeClr>
                  </a:solidFill>
                  <a:effectLst>
                    <a:outerShdw blurRad="38100" dist="38100" dir="2700000" algn="tl">
                      <a:srgbClr val="000000">
                        <a:alpha val="43137"/>
                      </a:srgbClr>
                    </a:outerShdw>
                  </a:effectLst>
                </a:rPr>
                <a:t>OK</a:t>
              </a:r>
            </a:p>
          </p:txBody>
        </p:sp>
        <p:sp>
          <p:nvSpPr>
            <p:cNvPr id="44" name="TextBox 43">
              <a:extLst>
                <a:ext uri="{FF2B5EF4-FFF2-40B4-BE49-F238E27FC236}">
                  <a16:creationId xmlns:a16="http://schemas.microsoft.com/office/drawing/2014/main" id="{24A4A73A-8A09-4251-BA9E-F69A6A4078E9}"/>
                </a:ext>
              </a:extLst>
            </p:cNvPr>
            <p:cNvSpPr txBox="1"/>
            <p:nvPr/>
          </p:nvSpPr>
          <p:spPr>
            <a:xfrm rot="21122500">
              <a:off x="3272433" y="2777798"/>
              <a:ext cx="1396181" cy="469077"/>
            </a:xfrm>
            <a:prstGeom prst="rect">
              <a:avLst/>
            </a:prstGeom>
            <a:noFill/>
          </p:spPr>
          <p:txBody>
            <a:bodyPr wrap="square" rtlCol="0">
              <a:spAutoFit/>
              <a:scene3d>
                <a:camera prst="orthographicFront"/>
                <a:lightRig rig="threePt" dir="t"/>
              </a:scene3d>
              <a:sp3d>
                <a:bevelT w="127000" h="38100"/>
                <a:extrusionClr>
                  <a:srgbClr val="FF0000"/>
                </a:extrusionClr>
              </a:sp3d>
            </a:bodyPr>
            <a:lstStyle/>
            <a:p>
              <a:pPr algn="ctr"/>
              <a:r>
                <a:rPr lang="en-US" sz="2400" b="1" dirty="0">
                  <a:solidFill>
                    <a:schemeClr val="bg2">
                      <a:lumMod val="10000"/>
                    </a:schemeClr>
                  </a:solidFill>
                  <a:effectLst>
                    <a:outerShdw blurRad="38100" dist="38100" dir="2700000" algn="tl">
                      <a:srgbClr val="000000">
                        <a:alpha val="43137"/>
                      </a:srgbClr>
                    </a:outerShdw>
                  </a:effectLst>
                </a:rPr>
                <a:t>SO-SO</a:t>
              </a:r>
            </a:p>
          </p:txBody>
        </p:sp>
        <p:sp>
          <p:nvSpPr>
            <p:cNvPr id="45" name="TextBox 44">
              <a:extLst>
                <a:ext uri="{FF2B5EF4-FFF2-40B4-BE49-F238E27FC236}">
                  <a16:creationId xmlns:a16="http://schemas.microsoft.com/office/drawing/2014/main" id="{A220D1C4-2144-4012-8E39-97DE1E78725D}"/>
                </a:ext>
              </a:extLst>
            </p:cNvPr>
            <p:cNvSpPr txBox="1"/>
            <p:nvPr/>
          </p:nvSpPr>
          <p:spPr>
            <a:xfrm rot="1016558">
              <a:off x="4964418" y="3040920"/>
              <a:ext cx="2144319" cy="370694"/>
            </a:xfrm>
            <a:prstGeom prst="rect">
              <a:avLst/>
            </a:prstGeom>
            <a:noFill/>
          </p:spPr>
          <p:txBody>
            <a:bodyPr wrap="square" rtlCol="0">
              <a:prstTxWarp prst="textChevron">
                <a:avLst>
                  <a:gd name="adj" fmla="val 18228"/>
                </a:avLst>
              </a:prstTxWarp>
              <a:spAutoFit/>
              <a:scene3d>
                <a:camera prst="orthographicFront"/>
                <a:lightRig rig="threePt" dir="t"/>
              </a:scene3d>
              <a:sp3d>
                <a:bevelT w="127000" h="38100"/>
                <a:extrusionClr>
                  <a:srgbClr val="FF0000"/>
                </a:extrusionClr>
              </a:sp3d>
            </a:bodyPr>
            <a:lstStyle/>
            <a:p>
              <a:pPr algn="r"/>
              <a:r>
                <a:rPr lang="en-US" sz="2400" b="1" dirty="0">
                  <a:solidFill>
                    <a:schemeClr val="bg2">
                      <a:lumMod val="10000"/>
                    </a:schemeClr>
                  </a:solidFill>
                  <a:effectLst>
                    <a:outerShdw blurRad="38100" dist="38100" dir="2700000" algn="tl">
                      <a:srgbClr val="000000">
                        <a:alpha val="43137"/>
                      </a:srgbClr>
                    </a:outerShdw>
                  </a:effectLst>
                </a:rPr>
                <a:t>ACCEPTABLE</a:t>
              </a:r>
            </a:p>
          </p:txBody>
        </p:sp>
      </p:grpSp>
    </p:spTree>
    <p:extLst>
      <p:ext uri="{BB962C8B-B14F-4D97-AF65-F5344CB8AC3E}">
        <p14:creationId xmlns:p14="http://schemas.microsoft.com/office/powerpoint/2010/main" val="304566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300000">
                                      <p:cBhvr>
                                        <p:cTn id="26" dur="2000" fill="hold"/>
                                        <p:tgtEl>
                                          <p:spTgt spid="16"/>
                                        </p:tgtEl>
                                        <p:attrNameLst>
                                          <p:attrName>r</p:attrName>
                                        </p:attrNameLst>
                                      </p:cBhvr>
                                    </p:animRot>
                                  </p:childTnLst>
                                </p:cTn>
                              </p:par>
                              <p:par>
                                <p:cTn id="27" presetID="22" presetClass="entr" presetSubtype="8" fill="hold" grpId="0" nodeType="withEffect">
                                  <p:stCondLst>
                                    <p:cond delay="15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3600000">
                                      <p:cBhvr>
                                        <p:cTn id="37" dur="2000" fill="hold"/>
                                        <p:tgtEl>
                                          <p:spTgt spid="16"/>
                                        </p:tgtEl>
                                        <p:attrNameLst>
                                          <p:attrName>r</p:attrName>
                                        </p:attrNameLst>
                                      </p:cBhvr>
                                    </p:animRot>
                                  </p:childTnLst>
                                </p:cTn>
                              </p:par>
                              <p:par>
                                <p:cTn id="38" presetID="22" presetClass="entr" presetSubtype="8" fill="hold" grpId="0" nodeType="withEffect">
                                  <p:stCondLst>
                                    <p:cond delay="15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1000"/>
                                        <p:tgtEl>
                                          <p:spTgt spid="26"/>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3900000">
                                      <p:cBhvr>
                                        <p:cTn id="48" dur="2000" fill="hold"/>
                                        <p:tgtEl>
                                          <p:spTgt spid="16"/>
                                        </p:tgtEl>
                                        <p:attrNameLst>
                                          <p:attrName>r</p:attrName>
                                        </p:attrNameLst>
                                      </p:cBhvr>
                                    </p:animRot>
                                  </p:childTnLst>
                                </p:cTn>
                              </p:par>
                              <p:par>
                                <p:cTn id="49" presetID="22" presetClass="entr" presetSubtype="1"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1000"/>
                                        <p:tgtEl>
                                          <p:spTgt spid="13"/>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20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1000"/>
                                        <p:tgtEl>
                                          <p:spTgt spid="8"/>
                                        </p:tgtEl>
                                      </p:cBhvr>
                                    </p:animEffect>
                                  </p:childTnLst>
                                </p:cTn>
                              </p:par>
                              <p:par>
                                <p:cTn id="65" presetID="42" presetClass="path" presetSubtype="0" fill="hold" grpId="1" nodeType="withEffect">
                                  <p:stCondLst>
                                    <p:cond delay="0"/>
                                  </p:stCondLst>
                                  <p:childTnLst>
                                    <p:animMotion origin="layout" path="M -0.02378 -0.01805 L 0.57952 0.34584 " pathEditMode="relative" rAng="0" ptsTypes="AA">
                                      <p:cBhvr>
                                        <p:cTn id="66" dur="1000" fill="hold"/>
                                        <p:tgtEl>
                                          <p:spTgt spid="9"/>
                                        </p:tgtEl>
                                        <p:attrNameLst>
                                          <p:attrName>ppt_x</p:attrName>
                                          <p:attrName>ppt_y</p:attrName>
                                        </p:attrNameLst>
                                      </p:cBhvr>
                                      <p:rCtr x="30156" y="18194"/>
                                    </p:animMotion>
                                  </p:childTnLst>
                                </p:cTn>
                              </p:par>
                              <p:par>
                                <p:cTn id="67" presetID="8" presetClass="emph" presetSubtype="0" fill="hold" grpId="2" nodeType="withEffect">
                                  <p:stCondLst>
                                    <p:cond delay="0"/>
                                  </p:stCondLst>
                                  <p:childTnLst>
                                    <p:animRot by="6900000">
                                      <p:cBhvr>
                                        <p:cTn id="68" dur="1000" fill="hold"/>
                                        <p:tgtEl>
                                          <p:spTgt spid="9"/>
                                        </p:tgtEl>
                                        <p:attrNameLst>
                                          <p:attrName>r</p:attrName>
                                        </p:attrNameLst>
                                      </p:cBhvr>
                                    </p:animRot>
                                  </p:childTnLst>
                                </p:cTn>
                              </p:par>
                              <p:par>
                                <p:cTn id="69" presetID="42" presetClass="path" presetSubtype="0" accel="50000" decel="50000" fill="hold" grpId="1" nodeType="withEffect">
                                  <p:stCondLst>
                                    <p:cond delay="0"/>
                                  </p:stCondLst>
                                  <p:childTnLst>
                                    <p:animMotion origin="layout" path="M -3.88889E-6 3.33333E-6 L 0.49323 0.32477 " pathEditMode="relative" rAng="0" ptsTypes="AA">
                                      <p:cBhvr>
                                        <p:cTn id="70" dur="1000" fill="hold"/>
                                        <p:tgtEl>
                                          <p:spTgt spid="14"/>
                                        </p:tgtEl>
                                        <p:attrNameLst>
                                          <p:attrName>ppt_x</p:attrName>
                                          <p:attrName>ppt_y</p:attrName>
                                        </p:attrNameLst>
                                      </p:cBhvr>
                                      <p:rCtr x="24653" y="16227"/>
                                    </p:animMotion>
                                  </p:childTnLst>
                                </p:cTn>
                              </p:par>
                              <p:par>
                                <p:cTn id="71" presetID="8" presetClass="emph" presetSubtype="0" fill="hold" grpId="2" nodeType="withEffect">
                                  <p:stCondLst>
                                    <p:cond delay="0"/>
                                  </p:stCondLst>
                                  <p:childTnLst>
                                    <p:animRot by="2280000">
                                      <p:cBhvr>
                                        <p:cTn id="72" dur="1000" fill="hold"/>
                                        <p:tgtEl>
                                          <p:spTgt spid="14"/>
                                        </p:tgtEl>
                                        <p:attrNameLst>
                                          <p:attrName>r</p:attrName>
                                        </p:attrNameLst>
                                      </p:cBhvr>
                                    </p:animRot>
                                  </p:childTnLst>
                                </p:cTn>
                              </p:par>
                              <p:par>
                                <p:cTn id="73" presetID="42" presetClass="path" presetSubtype="0" fill="hold" grpId="1" nodeType="withEffect">
                                  <p:stCondLst>
                                    <p:cond delay="0"/>
                                  </p:stCondLst>
                                  <p:childTnLst>
                                    <p:animMotion origin="layout" path="M -0.00243 -0.00764 L 0.23385 0.40047 " pathEditMode="relative" rAng="0" ptsTypes="AA">
                                      <p:cBhvr>
                                        <p:cTn id="74" dur="1000" fill="hold"/>
                                        <p:tgtEl>
                                          <p:spTgt spid="26"/>
                                        </p:tgtEl>
                                        <p:attrNameLst>
                                          <p:attrName>ppt_x</p:attrName>
                                          <p:attrName>ppt_y</p:attrName>
                                        </p:attrNameLst>
                                      </p:cBhvr>
                                      <p:rCtr x="11806" y="20394"/>
                                    </p:animMotion>
                                  </p:childTnLst>
                                </p:cTn>
                              </p:par>
                              <p:par>
                                <p:cTn id="75" presetID="8" presetClass="emph" presetSubtype="0" fill="hold" grpId="2" nodeType="withEffect">
                                  <p:stCondLst>
                                    <p:cond delay="0"/>
                                  </p:stCondLst>
                                  <p:childTnLst>
                                    <p:animRot by="3300000">
                                      <p:cBhvr>
                                        <p:cTn id="76" dur="1000" fill="hold"/>
                                        <p:tgtEl>
                                          <p:spTgt spid="26"/>
                                        </p:tgtEl>
                                        <p:attrNameLst>
                                          <p:attrName>r</p:attrName>
                                        </p:attrNameLst>
                                      </p:cBhvr>
                                    </p:animRot>
                                  </p:childTnLst>
                                </p:cTn>
                              </p:par>
                              <p:par>
                                <p:cTn id="77" presetID="42" presetClass="path" presetSubtype="0" fill="hold" grpId="1" nodeType="withEffect">
                                  <p:stCondLst>
                                    <p:cond delay="0"/>
                                  </p:stCondLst>
                                  <p:childTnLst>
                                    <p:animMotion origin="layout" path="M 3.88889E-6 4.81481E-6 L 0.1375 0.35 " pathEditMode="relative" rAng="0" ptsTypes="AA">
                                      <p:cBhvr>
                                        <p:cTn id="78" dur="1000" fill="hold"/>
                                        <p:tgtEl>
                                          <p:spTgt spid="15"/>
                                        </p:tgtEl>
                                        <p:attrNameLst>
                                          <p:attrName>ppt_x</p:attrName>
                                          <p:attrName>ppt_y</p:attrName>
                                        </p:attrNameLst>
                                      </p:cBhvr>
                                      <p:rCtr x="6875" y="17500"/>
                                    </p:animMotion>
                                  </p:childTnLst>
                                </p:cTn>
                              </p:par>
                              <p:par>
                                <p:cTn id="79" presetID="8" presetClass="emph" presetSubtype="0" fill="hold" grpId="2" nodeType="withEffect">
                                  <p:stCondLst>
                                    <p:cond delay="0"/>
                                  </p:stCondLst>
                                  <p:childTnLst>
                                    <p:animRot by="-1620000">
                                      <p:cBhvr>
                                        <p:cTn id="80" dur="1000" fill="hold"/>
                                        <p:tgtEl>
                                          <p:spTgt spid="15"/>
                                        </p:tgtEl>
                                        <p:attrNameLst>
                                          <p:attrName>r</p:attrName>
                                        </p:attrNameLst>
                                      </p:cBhvr>
                                    </p:animRot>
                                  </p:childTnLst>
                                </p:cTn>
                              </p:par>
                              <p:par>
                                <p:cTn id="81" presetID="10" presetClass="exit" presetSubtype="0" fill="hold" nodeType="withEffect">
                                  <p:stCondLst>
                                    <p:cond delay="0"/>
                                  </p:stCondLst>
                                  <p:childTnLst>
                                    <p:animEffect transition="out" filter="fade">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9" presetClass="exit" presetSubtype="0" accel="100000" fill="hold" grpId="3" nodeType="clickEffect">
                                  <p:stCondLst>
                                    <p:cond delay="0"/>
                                  </p:stCondLst>
                                  <p:childTnLst>
                                    <p:anim calcmode="lin" valueType="num">
                                      <p:cBhvr>
                                        <p:cTn id="87" dur="500"/>
                                        <p:tgtEl>
                                          <p:spTgt spid="9"/>
                                        </p:tgtEl>
                                        <p:attrNameLst>
                                          <p:attrName>ppt_w</p:attrName>
                                        </p:attrNameLst>
                                      </p:cBhvr>
                                      <p:tavLst>
                                        <p:tav tm="0">
                                          <p:val>
                                            <p:strVal val="ppt_w"/>
                                          </p:val>
                                        </p:tav>
                                        <p:tav tm="100000">
                                          <p:val>
                                            <p:fltVal val="0"/>
                                          </p:val>
                                        </p:tav>
                                      </p:tavLst>
                                    </p:anim>
                                    <p:anim calcmode="lin" valueType="num">
                                      <p:cBhvr>
                                        <p:cTn id="88" dur="500"/>
                                        <p:tgtEl>
                                          <p:spTgt spid="9"/>
                                        </p:tgtEl>
                                        <p:attrNameLst>
                                          <p:attrName>ppt_h</p:attrName>
                                        </p:attrNameLst>
                                      </p:cBhvr>
                                      <p:tavLst>
                                        <p:tav tm="0">
                                          <p:val>
                                            <p:strVal val="ppt_h"/>
                                          </p:val>
                                        </p:tav>
                                        <p:tav tm="100000">
                                          <p:val>
                                            <p:fltVal val="0"/>
                                          </p:val>
                                        </p:tav>
                                      </p:tavLst>
                                    </p:anim>
                                    <p:anim calcmode="lin" valueType="num">
                                      <p:cBhvr>
                                        <p:cTn id="89" dur="500"/>
                                        <p:tgtEl>
                                          <p:spTgt spid="9"/>
                                        </p:tgtEl>
                                        <p:attrNameLst>
                                          <p:attrName>style.rotation</p:attrName>
                                        </p:attrNameLst>
                                      </p:cBhvr>
                                      <p:tavLst>
                                        <p:tav tm="0">
                                          <p:val>
                                            <p:fltVal val="0"/>
                                          </p:val>
                                        </p:tav>
                                        <p:tav tm="100000">
                                          <p:val>
                                            <p:fltVal val="360"/>
                                          </p:val>
                                        </p:tav>
                                      </p:tavLst>
                                    </p:anim>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par>
                                <p:cTn id="92" presetID="49" presetClass="exit" presetSubtype="0" accel="100000" fill="hold" grpId="3" nodeType="withEffect">
                                  <p:stCondLst>
                                    <p:cond delay="0"/>
                                  </p:stCondLst>
                                  <p:childTnLst>
                                    <p:anim calcmode="lin" valueType="num">
                                      <p:cBhvr>
                                        <p:cTn id="93" dur="500"/>
                                        <p:tgtEl>
                                          <p:spTgt spid="26"/>
                                        </p:tgtEl>
                                        <p:attrNameLst>
                                          <p:attrName>ppt_w</p:attrName>
                                        </p:attrNameLst>
                                      </p:cBhvr>
                                      <p:tavLst>
                                        <p:tav tm="0">
                                          <p:val>
                                            <p:strVal val="ppt_w"/>
                                          </p:val>
                                        </p:tav>
                                        <p:tav tm="100000">
                                          <p:val>
                                            <p:fltVal val="0"/>
                                          </p:val>
                                        </p:tav>
                                      </p:tavLst>
                                    </p:anim>
                                    <p:anim calcmode="lin" valueType="num">
                                      <p:cBhvr>
                                        <p:cTn id="94" dur="500"/>
                                        <p:tgtEl>
                                          <p:spTgt spid="26"/>
                                        </p:tgtEl>
                                        <p:attrNameLst>
                                          <p:attrName>ppt_h</p:attrName>
                                        </p:attrNameLst>
                                      </p:cBhvr>
                                      <p:tavLst>
                                        <p:tav tm="0">
                                          <p:val>
                                            <p:strVal val="ppt_h"/>
                                          </p:val>
                                        </p:tav>
                                        <p:tav tm="100000">
                                          <p:val>
                                            <p:fltVal val="0"/>
                                          </p:val>
                                        </p:tav>
                                      </p:tavLst>
                                    </p:anim>
                                    <p:anim calcmode="lin" valueType="num">
                                      <p:cBhvr>
                                        <p:cTn id="95" dur="500"/>
                                        <p:tgtEl>
                                          <p:spTgt spid="26"/>
                                        </p:tgtEl>
                                        <p:attrNameLst>
                                          <p:attrName>style.rotation</p:attrName>
                                        </p:attrNameLst>
                                      </p:cBhvr>
                                      <p:tavLst>
                                        <p:tav tm="0">
                                          <p:val>
                                            <p:fltVal val="0"/>
                                          </p:val>
                                        </p:tav>
                                        <p:tav tm="100000">
                                          <p:val>
                                            <p:fltVal val="360"/>
                                          </p:val>
                                        </p:tav>
                                      </p:tavLst>
                                    </p:anim>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par>
                                <p:cTn id="98" presetID="49" presetClass="exit" presetSubtype="0" accel="100000" fill="hold" grpId="1" nodeType="withEffect">
                                  <p:stCondLst>
                                    <p:cond delay="0"/>
                                  </p:stCondLst>
                                  <p:childTnLst>
                                    <p:anim calcmode="lin" valueType="num">
                                      <p:cBhvr>
                                        <p:cTn id="99" dur="500"/>
                                        <p:tgtEl>
                                          <p:spTgt spid="13"/>
                                        </p:tgtEl>
                                        <p:attrNameLst>
                                          <p:attrName>ppt_w</p:attrName>
                                        </p:attrNameLst>
                                      </p:cBhvr>
                                      <p:tavLst>
                                        <p:tav tm="0">
                                          <p:val>
                                            <p:strVal val="ppt_w"/>
                                          </p:val>
                                        </p:tav>
                                        <p:tav tm="100000">
                                          <p:val>
                                            <p:fltVal val="0"/>
                                          </p:val>
                                        </p:tav>
                                      </p:tavLst>
                                    </p:anim>
                                    <p:anim calcmode="lin" valueType="num">
                                      <p:cBhvr>
                                        <p:cTn id="100" dur="500"/>
                                        <p:tgtEl>
                                          <p:spTgt spid="13"/>
                                        </p:tgtEl>
                                        <p:attrNameLst>
                                          <p:attrName>ppt_h</p:attrName>
                                        </p:attrNameLst>
                                      </p:cBhvr>
                                      <p:tavLst>
                                        <p:tav tm="0">
                                          <p:val>
                                            <p:strVal val="ppt_h"/>
                                          </p:val>
                                        </p:tav>
                                        <p:tav tm="100000">
                                          <p:val>
                                            <p:fltVal val="0"/>
                                          </p:val>
                                        </p:tav>
                                      </p:tavLst>
                                    </p:anim>
                                    <p:anim calcmode="lin" valueType="num">
                                      <p:cBhvr>
                                        <p:cTn id="101" dur="500"/>
                                        <p:tgtEl>
                                          <p:spTgt spid="13"/>
                                        </p:tgtEl>
                                        <p:attrNameLst>
                                          <p:attrName>style.rotation</p:attrName>
                                        </p:attrNameLst>
                                      </p:cBhvr>
                                      <p:tavLst>
                                        <p:tav tm="0">
                                          <p:val>
                                            <p:fltVal val="0"/>
                                          </p:val>
                                        </p:tav>
                                        <p:tav tm="100000">
                                          <p:val>
                                            <p:fltVal val="360"/>
                                          </p:val>
                                        </p:tav>
                                      </p:tavLst>
                                    </p:anim>
                                    <p:animEffect transition="out" filter="fade">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par>
                          <p:cTn id="104" fill="hold">
                            <p:stCondLst>
                              <p:cond delay="500"/>
                            </p:stCondLst>
                            <p:childTnLst>
                              <p:par>
                                <p:cTn id="105" presetID="49" presetClass="exit" presetSubtype="0" accel="100000" fill="hold" grpId="3" nodeType="afterEffect">
                                  <p:stCondLst>
                                    <p:cond delay="0"/>
                                  </p:stCondLst>
                                  <p:childTnLst>
                                    <p:anim calcmode="lin" valueType="num">
                                      <p:cBhvr>
                                        <p:cTn id="106" dur="500"/>
                                        <p:tgtEl>
                                          <p:spTgt spid="14"/>
                                        </p:tgtEl>
                                        <p:attrNameLst>
                                          <p:attrName>ppt_w</p:attrName>
                                        </p:attrNameLst>
                                      </p:cBhvr>
                                      <p:tavLst>
                                        <p:tav tm="0">
                                          <p:val>
                                            <p:strVal val="ppt_w"/>
                                          </p:val>
                                        </p:tav>
                                        <p:tav tm="100000">
                                          <p:val>
                                            <p:fltVal val="0"/>
                                          </p:val>
                                        </p:tav>
                                      </p:tavLst>
                                    </p:anim>
                                    <p:anim calcmode="lin" valueType="num">
                                      <p:cBhvr>
                                        <p:cTn id="107" dur="500"/>
                                        <p:tgtEl>
                                          <p:spTgt spid="14"/>
                                        </p:tgtEl>
                                        <p:attrNameLst>
                                          <p:attrName>ppt_h</p:attrName>
                                        </p:attrNameLst>
                                      </p:cBhvr>
                                      <p:tavLst>
                                        <p:tav tm="0">
                                          <p:val>
                                            <p:strVal val="ppt_h"/>
                                          </p:val>
                                        </p:tav>
                                        <p:tav tm="100000">
                                          <p:val>
                                            <p:fltVal val="0"/>
                                          </p:val>
                                        </p:tav>
                                      </p:tavLst>
                                    </p:anim>
                                    <p:anim calcmode="lin" valueType="num">
                                      <p:cBhvr>
                                        <p:cTn id="108" dur="500"/>
                                        <p:tgtEl>
                                          <p:spTgt spid="14"/>
                                        </p:tgtEl>
                                        <p:attrNameLst>
                                          <p:attrName>style.rotation</p:attrName>
                                        </p:attrNameLst>
                                      </p:cBhvr>
                                      <p:tavLst>
                                        <p:tav tm="0">
                                          <p:val>
                                            <p:fltVal val="0"/>
                                          </p:val>
                                        </p:tav>
                                        <p:tav tm="100000">
                                          <p:val>
                                            <p:fltVal val="360"/>
                                          </p:val>
                                        </p:tav>
                                      </p:tavLst>
                                    </p:anim>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49" presetClass="exit" presetSubtype="0" accel="100000" fill="hold" grpId="3" nodeType="withEffect">
                                  <p:stCondLst>
                                    <p:cond delay="0"/>
                                  </p:stCondLst>
                                  <p:childTnLst>
                                    <p:anim calcmode="lin" valueType="num">
                                      <p:cBhvr>
                                        <p:cTn id="112" dur="500"/>
                                        <p:tgtEl>
                                          <p:spTgt spid="15"/>
                                        </p:tgtEl>
                                        <p:attrNameLst>
                                          <p:attrName>ppt_w</p:attrName>
                                        </p:attrNameLst>
                                      </p:cBhvr>
                                      <p:tavLst>
                                        <p:tav tm="0">
                                          <p:val>
                                            <p:strVal val="ppt_w"/>
                                          </p:val>
                                        </p:tav>
                                        <p:tav tm="100000">
                                          <p:val>
                                            <p:fltVal val="0"/>
                                          </p:val>
                                        </p:tav>
                                      </p:tavLst>
                                    </p:anim>
                                    <p:anim calcmode="lin" valueType="num">
                                      <p:cBhvr>
                                        <p:cTn id="113" dur="500"/>
                                        <p:tgtEl>
                                          <p:spTgt spid="15"/>
                                        </p:tgtEl>
                                        <p:attrNameLst>
                                          <p:attrName>ppt_h</p:attrName>
                                        </p:attrNameLst>
                                      </p:cBhvr>
                                      <p:tavLst>
                                        <p:tav tm="0">
                                          <p:val>
                                            <p:strVal val="ppt_h"/>
                                          </p:val>
                                        </p:tav>
                                        <p:tav tm="100000">
                                          <p:val>
                                            <p:fltVal val="0"/>
                                          </p:val>
                                        </p:tav>
                                      </p:tavLst>
                                    </p:anim>
                                    <p:anim calcmode="lin" valueType="num">
                                      <p:cBhvr>
                                        <p:cTn id="114" dur="500"/>
                                        <p:tgtEl>
                                          <p:spTgt spid="15"/>
                                        </p:tgtEl>
                                        <p:attrNameLst>
                                          <p:attrName>style.rotation</p:attrName>
                                        </p:attrNameLst>
                                      </p:cBhvr>
                                      <p:tavLst>
                                        <p:tav tm="0">
                                          <p:val>
                                            <p:fltVal val="0"/>
                                          </p:val>
                                        </p:tav>
                                        <p:tav tm="100000">
                                          <p:val>
                                            <p:fltVal val="360"/>
                                          </p:val>
                                        </p:tav>
                                      </p:tavLst>
                                    </p:anim>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49" presetClass="exit" presetSubtype="0" accel="100000" fill="hold" grpId="1" nodeType="withEffect">
                                  <p:stCondLst>
                                    <p:cond delay="0"/>
                                  </p:stCondLst>
                                  <p:childTnLst>
                                    <p:anim calcmode="lin" valueType="num">
                                      <p:cBhvr>
                                        <p:cTn id="118" dur="500"/>
                                        <p:tgtEl>
                                          <p:spTgt spid="12"/>
                                        </p:tgtEl>
                                        <p:attrNameLst>
                                          <p:attrName>ppt_w</p:attrName>
                                        </p:attrNameLst>
                                      </p:cBhvr>
                                      <p:tavLst>
                                        <p:tav tm="0">
                                          <p:val>
                                            <p:strVal val="ppt_w"/>
                                          </p:val>
                                        </p:tav>
                                        <p:tav tm="100000">
                                          <p:val>
                                            <p:fltVal val="0"/>
                                          </p:val>
                                        </p:tav>
                                      </p:tavLst>
                                    </p:anim>
                                    <p:anim calcmode="lin" valueType="num">
                                      <p:cBhvr>
                                        <p:cTn id="119" dur="500"/>
                                        <p:tgtEl>
                                          <p:spTgt spid="12"/>
                                        </p:tgtEl>
                                        <p:attrNameLst>
                                          <p:attrName>ppt_h</p:attrName>
                                        </p:attrNameLst>
                                      </p:cBhvr>
                                      <p:tavLst>
                                        <p:tav tm="0">
                                          <p:val>
                                            <p:strVal val="ppt_h"/>
                                          </p:val>
                                        </p:tav>
                                        <p:tav tm="100000">
                                          <p:val>
                                            <p:fltVal val="0"/>
                                          </p:val>
                                        </p:tav>
                                      </p:tavLst>
                                    </p:anim>
                                    <p:anim calcmode="lin" valueType="num">
                                      <p:cBhvr>
                                        <p:cTn id="120" dur="500"/>
                                        <p:tgtEl>
                                          <p:spTgt spid="12"/>
                                        </p:tgtEl>
                                        <p:attrNameLst>
                                          <p:attrName>style.rotation</p:attrName>
                                        </p:attrNameLst>
                                      </p:cBhvr>
                                      <p:tavLst>
                                        <p:tav tm="0">
                                          <p:val>
                                            <p:fltVal val="0"/>
                                          </p:val>
                                        </p:tav>
                                        <p:tav tm="100000">
                                          <p:val>
                                            <p:fltVal val="360"/>
                                          </p:val>
                                        </p:tav>
                                      </p:tavLst>
                                    </p:anim>
                                    <p:animEffect transition="out" filter="fade">
                                      <p:cBhvr>
                                        <p:cTn id="121" dur="500"/>
                                        <p:tgtEl>
                                          <p:spTgt spid="12"/>
                                        </p:tgtEl>
                                      </p:cBhvr>
                                    </p:animEffect>
                                    <p:set>
                                      <p:cBhvr>
                                        <p:cTn id="122" dur="1" fill="hold">
                                          <p:stCondLst>
                                            <p:cond delay="499"/>
                                          </p:stCondLst>
                                        </p:cTn>
                                        <p:tgtEl>
                                          <p:spTgt spid="12"/>
                                        </p:tgtEl>
                                        <p:attrNameLst>
                                          <p:attrName>style.visibility</p:attrName>
                                        </p:attrNameLst>
                                      </p:cBhvr>
                                      <p:to>
                                        <p:strVal val="hidden"/>
                                      </p:to>
                                    </p:set>
                                  </p:childTnLst>
                                </p:cTn>
                              </p:par>
                            </p:childTnLst>
                          </p:cTn>
                        </p:par>
                        <p:par>
                          <p:cTn id="123" fill="hold">
                            <p:stCondLst>
                              <p:cond delay="1000"/>
                            </p:stCondLst>
                            <p:childTnLst>
                              <p:par>
                                <p:cTn id="124" presetID="49" presetClass="entr" presetSubtype="0" decel="10000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p:cTn id="126" dur="500" fill="hold"/>
                                        <p:tgtEl>
                                          <p:spTgt spid="37"/>
                                        </p:tgtEl>
                                        <p:attrNameLst>
                                          <p:attrName>ppt_w</p:attrName>
                                        </p:attrNameLst>
                                      </p:cBhvr>
                                      <p:tavLst>
                                        <p:tav tm="0">
                                          <p:val>
                                            <p:fltVal val="0"/>
                                          </p:val>
                                        </p:tav>
                                        <p:tav tm="100000">
                                          <p:val>
                                            <p:strVal val="#ppt_w"/>
                                          </p:val>
                                        </p:tav>
                                      </p:tavLst>
                                    </p:anim>
                                    <p:anim calcmode="lin" valueType="num">
                                      <p:cBhvr>
                                        <p:cTn id="127" dur="500" fill="hold"/>
                                        <p:tgtEl>
                                          <p:spTgt spid="37"/>
                                        </p:tgtEl>
                                        <p:attrNameLst>
                                          <p:attrName>ppt_h</p:attrName>
                                        </p:attrNameLst>
                                      </p:cBhvr>
                                      <p:tavLst>
                                        <p:tav tm="0">
                                          <p:val>
                                            <p:fltVal val="0"/>
                                          </p:val>
                                        </p:tav>
                                        <p:tav tm="100000">
                                          <p:val>
                                            <p:strVal val="#ppt_h"/>
                                          </p:val>
                                        </p:tav>
                                      </p:tavLst>
                                    </p:anim>
                                    <p:anim calcmode="lin" valueType="num">
                                      <p:cBhvr>
                                        <p:cTn id="128" dur="500" fill="hold"/>
                                        <p:tgtEl>
                                          <p:spTgt spid="37"/>
                                        </p:tgtEl>
                                        <p:attrNameLst>
                                          <p:attrName>style.rotation</p:attrName>
                                        </p:attrNameLst>
                                      </p:cBhvr>
                                      <p:tavLst>
                                        <p:tav tm="0">
                                          <p:val>
                                            <p:fltVal val="360"/>
                                          </p:val>
                                        </p:tav>
                                        <p:tav tm="100000">
                                          <p:val>
                                            <p:fltVal val="0"/>
                                          </p:val>
                                        </p:tav>
                                      </p:tavLst>
                                    </p:anim>
                                    <p:animEffect transition="in" filter="fade">
                                      <p:cBhvr>
                                        <p:cTn id="129" dur="500"/>
                                        <p:tgtEl>
                                          <p:spTgt spid="37"/>
                                        </p:tgtEl>
                                      </p:cBhvr>
                                    </p:animEffect>
                                  </p:childTnLst>
                                </p:cTn>
                              </p:par>
                              <p:par>
                                <p:cTn id="130" presetID="49" presetClass="entr" presetSubtype="0" decel="10000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p:cTn id="132" dur="500" fill="hold"/>
                                        <p:tgtEl>
                                          <p:spTgt spid="38"/>
                                        </p:tgtEl>
                                        <p:attrNameLst>
                                          <p:attrName>ppt_w</p:attrName>
                                        </p:attrNameLst>
                                      </p:cBhvr>
                                      <p:tavLst>
                                        <p:tav tm="0">
                                          <p:val>
                                            <p:fltVal val="0"/>
                                          </p:val>
                                        </p:tav>
                                        <p:tav tm="100000">
                                          <p:val>
                                            <p:strVal val="#ppt_w"/>
                                          </p:val>
                                        </p:tav>
                                      </p:tavLst>
                                    </p:anim>
                                    <p:anim calcmode="lin" valueType="num">
                                      <p:cBhvr>
                                        <p:cTn id="133" dur="500" fill="hold"/>
                                        <p:tgtEl>
                                          <p:spTgt spid="38"/>
                                        </p:tgtEl>
                                        <p:attrNameLst>
                                          <p:attrName>ppt_h</p:attrName>
                                        </p:attrNameLst>
                                      </p:cBhvr>
                                      <p:tavLst>
                                        <p:tav tm="0">
                                          <p:val>
                                            <p:fltVal val="0"/>
                                          </p:val>
                                        </p:tav>
                                        <p:tav tm="100000">
                                          <p:val>
                                            <p:strVal val="#ppt_h"/>
                                          </p:val>
                                        </p:tav>
                                      </p:tavLst>
                                    </p:anim>
                                    <p:anim calcmode="lin" valueType="num">
                                      <p:cBhvr>
                                        <p:cTn id="134" dur="500" fill="hold"/>
                                        <p:tgtEl>
                                          <p:spTgt spid="38"/>
                                        </p:tgtEl>
                                        <p:attrNameLst>
                                          <p:attrName>style.rotation</p:attrName>
                                        </p:attrNameLst>
                                      </p:cBhvr>
                                      <p:tavLst>
                                        <p:tav tm="0">
                                          <p:val>
                                            <p:fltVal val="360"/>
                                          </p:val>
                                        </p:tav>
                                        <p:tav tm="100000">
                                          <p:val>
                                            <p:fltVal val="0"/>
                                          </p:val>
                                        </p:tav>
                                      </p:tavLst>
                                    </p:anim>
                                    <p:animEffect transition="in" filter="fade">
                                      <p:cBhvr>
                                        <p:cTn id="135" dur="500"/>
                                        <p:tgtEl>
                                          <p:spTgt spid="38"/>
                                        </p:tgtEl>
                                      </p:cBhvr>
                                    </p:animEffect>
                                  </p:childTnLst>
                                </p:cTn>
                              </p:par>
                            </p:childTnLst>
                          </p:cTn>
                        </p:par>
                        <p:par>
                          <p:cTn id="136" fill="hold">
                            <p:stCondLst>
                              <p:cond delay="1500"/>
                            </p:stCondLst>
                            <p:childTnLst>
                              <p:par>
                                <p:cTn id="137" presetID="49" presetClass="exit" presetSubtype="0" accel="100000" fill="hold" grpId="1" nodeType="afterEffect">
                                  <p:stCondLst>
                                    <p:cond delay="0"/>
                                  </p:stCondLst>
                                  <p:childTnLst>
                                    <p:anim calcmode="lin" valueType="num">
                                      <p:cBhvr>
                                        <p:cTn id="138" dur="500"/>
                                        <p:tgtEl>
                                          <p:spTgt spid="10"/>
                                        </p:tgtEl>
                                        <p:attrNameLst>
                                          <p:attrName>ppt_w</p:attrName>
                                        </p:attrNameLst>
                                      </p:cBhvr>
                                      <p:tavLst>
                                        <p:tav tm="0">
                                          <p:val>
                                            <p:strVal val="ppt_w"/>
                                          </p:val>
                                        </p:tav>
                                        <p:tav tm="100000">
                                          <p:val>
                                            <p:fltVal val="0"/>
                                          </p:val>
                                        </p:tav>
                                      </p:tavLst>
                                    </p:anim>
                                    <p:anim calcmode="lin" valueType="num">
                                      <p:cBhvr>
                                        <p:cTn id="139" dur="500"/>
                                        <p:tgtEl>
                                          <p:spTgt spid="10"/>
                                        </p:tgtEl>
                                        <p:attrNameLst>
                                          <p:attrName>ppt_h</p:attrName>
                                        </p:attrNameLst>
                                      </p:cBhvr>
                                      <p:tavLst>
                                        <p:tav tm="0">
                                          <p:val>
                                            <p:strVal val="ppt_h"/>
                                          </p:val>
                                        </p:tav>
                                        <p:tav tm="100000">
                                          <p:val>
                                            <p:fltVal val="0"/>
                                          </p:val>
                                        </p:tav>
                                      </p:tavLst>
                                    </p:anim>
                                    <p:anim calcmode="lin" valueType="num">
                                      <p:cBhvr>
                                        <p:cTn id="140" dur="500"/>
                                        <p:tgtEl>
                                          <p:spTgt spid="10"/>
                                        </p:tgtEl>
                                        <p:attrNameLst>
                                          <p:attrName>style.rotation</p:attrName>
                                        </p:attrNameLst>
                                      </p:cBhvr>
                                      <p:tavLst>
                                        <p:tav tm="0">
                                          <p:val>
                                            <p:fltVal val="0"/>
                                          </p:val>
                                        </p:tav>
                                        <p:tav tm="100000">
                                          <p:val>
                                            <p:fltVal val="360"/>
                                          </p:val>
                                        </p:tav>
                                      </p:tavLst>
                                    </p:anim>
                                    <p:animEffect transition="out" filter="fade">
                                      <p:cBhvr>
                                        <p:cTn id="141" dur="500"/>
                                        <p:tgtEl>
                                          <p:spTgt spid="10"/>
                                        </p:tgtEl>
                                      </p:cBhvr>
                                    </p:animEffect>
                                    <p:set>
                                      <p:cBhvr>
                                        <p:cTn id="142" dur="1" fill="hold">
                                          <p:stCondLst>
                                            <p:cond delay="499"/>
                                          </p:stCondLst>
                                        </p:cTn>
                                        <p:tgtEl>
                                          <p:spTgt spid="10"/>
                                        </p:tgtEl>
                                        <p:attrNameLst>
                                          <p:attrName>style.visibility</p:attrName>
                                        </p:attrNameLst>
                                      </p:cBhvr>
                                      <p:to>
                                        <p:strVal val="hidden"/>
                                      </p:to>
                                    </p:set>
                                  </p:childTnLst>
                                </p:cTn>
                              </p:par>
                              <p:par>
                                <p:cTn id="143" presetID="49" presetClass="exit" presetSubtype="0" accel="100000" fill="hold" grpId="1" nodeType="withEffect">
                                  <p:stCondLst>
                                    <p:cond delay="0"/>
                                  </p:stCondLst>
                                  <p:childTnLst>
                                    <p:anim calcmode="lin" valueType="num">
                                      <p:cBhvr>
                                        <p:cTn id="144" dur="500"/>
                                        <p:tgtEl>
                                          <p:spTgt spid="11"/>
                                        </p:tgtEl>
                                        <p:attrNameLst>
                                          <p:attrName>ppt_w</p:attrName>
                                        </p:attrNameLst>
                                      </p:cBhvr>
                                      <p:tavLst>
                                        <p:tav tm="0">
                                          <p:val>
                                            <p:strVal val="ppt_w"/>
                                          </p:val>
                                        </p:tav>
                                        <p:tav tm="100000">
                                          <p:val>
                                            <p:fltVal val="0"/>
                                          </p:val>
                                        </p:tav>
                                      </p:tavLst>
                                    </p:anim>
                                    <p:anim calcmode="lin" valueType="num">
                                      <p:cBhvr>
                                        <p:cTn id="145" dur="500"/>
                                        <p:tgtEl>
                                          <p:spTgt spid="11"/>
                                        </p:tgtEl>
                                        <p:attrNameLst>
                                          <p:attrName>ppt_h</p:attrName>
                                        </p:attrNameLst>
                                      </p:cBhvr>
                                      <p:tavLst>
                                        <p:tav tm="0">
                                          <p:val>
                                            <p:strVal val="ppt_h"/>
                                          </p:val>
                                        </p:tav>
                                        <p:tav tm="100000">
                                          <p:val>
                                            <p:fltVal val="0"/>
                                          </p:val>
                                        </p:tav>
                                      </p:tavLst>
                                    </p:anim>
                                    <p:anim calcmode="lin" valueType="num">
                                      <p:cBhvr>
                                        <p:cTn id="146" dur="500"/>
                                        <p:tgtEl>
                                          <p:spTgt spid="11"/>
                                        </p:tgtEl>
                                        <p:attrNameLst>
                                          <p:attrName>style.rotation</p:attrName>
                                        </p:attrNameLst>
                                      </p:cBhvr>
                                      <p:tavLst>
                                        <p:tav tm="0">
                                          <p:val>
                                            <p:fltVal val="0"/>
                                          </p:val>
                                        </p:tav>
                                        <p:tav tm="100000">
                                          <p:val>
                                            <p:fltVal val="360"/>
                                          </p:val>
                                        </p:tav>
                                      </p:tavLst>
                                    </p:anim>
                                    <p:animEffect transition="out" filter="fade">
                                      <p:cBhvr>
                                        <p:cTn id="147" dur="500"/>
                                        <p:tgtEl>
                                          <p:spTgt spid="11"/>
                                        </p:tgtEl>
                                      </p:cBhvr>
                                    </p:animEffect>
                                    <p:set>
                                      <p:cBhvr>
                                        <p:cTn id="148" dur="1" fill="hold">
                                          <p:stCondLst>
                                            <p:cond delay="499"/>
                                          </p:stCondLst>
                                        </p:cTn>
                                        <p:tgtEl>
                                          <p:spTgt spid="11"/>
                                        </p:tgtEl>
                                        <p:attrNameLst>
                                          <p:attrName>style.visibility</p:attrName>
                                        </p:attrNameLst>
                                      </p:cBhvr>
                                      <p:to>
                                        <p:strVal val="hidden"/>
                                      </p:to>
                                    </p:set>
                                  </p:childTnLst>
                                </p:cTn>
                              </p:par>
                            </p:childTnLst>
                          </p:cTn>
                        </p:par>
                        <p:par>
                          <p:cTn id="149" fill="hold">
                            <p:stCondLst>
                              <p:cond delay="2000"/>
                            </p:stCondLst>
                            <p:childTnLst>
                              <p:par>
                                <p:cTn id="150" presetID="49" presetClass="entr" presetSubtype="0" decel="100000" fill="hold" grpId="0" nodeType="after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p:cTn id="152" dur="500" fill="hold"/>
                                        <p:tgtEl>
                                          <p:spTgt spid="39"/>
                                        </p:tgtEl>
                                        <p:attrNameLst>
                                          <p:attrName>ppt_w</p:attrName>
                                        </p:attrNameLst>
                                      </p:cBhvr>
                                      <p:tavLst>
                                        <p:tav tm="0">
                                          <p:val>
                                            <p:fltVal val="0"/>
                                          </p:val>
                                        </p:tav>
                                        <p:tav tm="100000">
                                          <p:val>
                                            <p:strVal val="#ppt_w"/>
                                          </p:val>
                                        </p:tav>
                                      </p:tavLst>
                                    </p:anim>
                                    <p:anim calcmode="lin" valueType="num">
                                      <p:cBhvr>
                                        <p:cTn id="153" dur="500" fill="hold"/>
                                        <p:tgtEl>
                                          <p:spTgt spid="39"/>
                                        </p:tgtEl>
                                        <p:attrNameLst>
                                          <p:attrName>ppt_h</p:attrName>
                                        </p:attrNameLst>
                                      </p:cBhvr>
                                      <p:tavLst>
                                        <p:tav tm="0">
                                          <p:val>
                                            <p:fltVal val="0"/>
                                          </p:val>
                                        </p:tav>
                                        <p:tav tm="100000">
                                          <p:val>
                                            <p:strVal val="#ppt_h"/>
                                          </p:val>
                                        </p:tav>
                                      </p:tavLst>
                                    </p:anim>
                                    <p:anim calcmode="lin" valueType="num">
                                      <p:cBhvr>
                                        <p:cTn id="154" dur="500" fill="hold"/>
                                        <p:tgtEl>
                                          <p:spTgt spid="39"/>
                                        </p:tgtEl>
                                        <p:attrNameLst>
                                          <p:attrName>style.rotation</p:attrName>
                                        </p:attrNameLst>
                                      </p:cBhvr>
                                      <p:tavLst>
                                        <p:tav tm="0">
                                          <p:val>
                                            <p:fltVal val="360"/>
                                          </p:val>
                                        </p:tav>
                                        <p:tav tm="100000">
                                          <p:val>
                                            <p:fltVal val="0"/>
                                          </p:val>
                                        </p:tav>
                                      </p:tavLst>
                                    </p:anim>
                                    <p:animEffect transition="in" filter="fade">
                                      <p:cBhvr>
                                        <p:cTn id="155" dur="500"/>
                                        <p:tgtEl>
                                          <p:spTgt spid="3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 calcmode="lin" valueType="num">
                                      <p:cBhvr>
                                        <p:cTn id="158" dur="500" fill="hold"/>
                                        <p:tgtEl>
                                          <p:spTgt spid="40"/>
                                        </p:tgtEl>
                                        <p:attrNameLst>
                                          <p:attrName>ppt_w</p:attrName>
                                        </p:attrNameLst>
                                      </p:cBhvr>
                                      <p:tavLst>
                                        <p:tav tm="0">
                                          <p:val>
                                            <p:fltVal val="0"/>
                                          </p:val>
                                        </p:tav>
                                        <p:tav tm="100000">
                                          <p:val>
                                            <p:strVal val="#ppt_w"/>
                                          </p:val>
                                        </p:tav>
                                      </p:tavLst>
                                    </p:anim>
                                    <p:anim calcmode="lin" valueType="num">
                                      <p:cBhvr>
                                        <p:cTn id="159" dur="500" fill="hold"/>
                                        <p:tgtEl>
                                          <p:spTgt spid="40"/>
                                        </p:tgtEl>
                                        <p:attrNameLst>
                                          <p:attrName>ppt_h</p:attrName>
                                        </p:attrNameLst>
                                      </p:cBhvr>
                                      <p:tavLst>
                                        <p:tav tm="0">
                                          <p:val>
                                            <p:fltVal val="0"/>
                                          </p:val>
                                        </p:tav>
                                        <p:tav tm="100000">
                                          <p:val>
                                            <p:strVal val="#ppt_h"/>
                                          </p:val>
                                        </p:tav>
                                      </p:tavLst>
                                    </p:anim>
                                    <p:anim calcmode="lin" valueType="num">
                                      <p:cBhvr>
                                        <p:cTn id="160" dur="500" fill="hold"/>
                                        <p:tgtEl>
                                          <p:spTgt spid="40"/>
                                        </p:tgtEl>
                                        <p:attrNameLst>
                                          <p:attrName>style.rotation</p:attrName>
                                        </p:attrNameLst>
                                      </p:cBhvr>
                                      <p:tavLst>
                                        <p:tav tm="0">
                                          <p:val>
                                            <p:fltVal val="360"/>
                                          </p:val>
                                        </p:tav>
                                        <p:tav tm="100000">
                                          <p:val>
                                            <p:fltVal val="0"/>
                                          </p:val>
                                        </p:tav>
                                      </p:tavLst>
                                    </p:anim>
                                    <p:animEffect transition="in" filter="fade">
                                      <p:cBhvr>
                                        <p:cTn id="1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9" grpId="1"/>
      <p:bldP spid="9" grpId="2"/>
      <p:bldP spid="9" grpId="3"/>
      <p:bldP spid="10" grpId="0"/>
      <p:bldP spid="10" grpId="1"/>
      <p:bldP spid="11" grpId="0"/>
      <p:bldP spid="11" grpId="1"/>
      <p:bldP spid="12" grpId="0"/>
      <p:bldP spid="12" grpId="1"/>
      <p:bldP spid="13" grpId="0"/>
      <p:bldP spid="13" grpId="1"/>
      <p:bldP spid="14" grpId="0"/>
      <p:bldP spid="14" grpId="1"/>
      <p:bldP spid="14" grpId="2"/>
      <p:bldP spid="14" grpId="3"/>
      <p:bldP spid="15" grpId="0"/>
      <p:bldP spid="15" grpId="1"/>
      <p:bldP spid="15" grpId="2"/>
      <p:bldP spid="15" grpId="3"/>
      <p:bldP spid="19" grpId="0" animBg="1"/>
      <p:bldP spid="26" grpId="0"/>
      <p:bldP spid="26" grpId="1"/>
      <p:bldP spid="26" grpId="2"/>
      <p:bldP spid="26" grpId="3"/>
      <p:bldP spid="37" grpId="0"/>
      <p:bldP spid="38" grpId="0"/>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389340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Thessalonians 3:6–4:8 ~ </a:t>
            </a:r>
            <a:r>
              <a:rPr lang="en-US" sz="2800" dirty="0">
                <a:solidFill>
                  <a:schemeClr val="accent2">
                    <a:lumMod val="60000"/>
                    <a:lumOff val="40000"/>
                  </a:schemeClr>
                </a:solidFill>
              </a:rPr>
              <a:t>His saints. </a:t>
            </a:r>
          </a:p>
          <a:p>
            <a:r>
              <a:rPr lang="en-US" sz="2800" baseline="30000" dirty="0"/>
              <a:t>1</a:t>
            </a:r>
            <a:r>
              <a:rPr lang="en-US" sz="2800" dirty="0"/>
              <a:t> </a:t>
            </a:r>
            <a:r>
              <a:rPr lang="en-US" sz="2800" dirty="0">
                <a:solidFill>
                  <a:schemeClr val="accent2">
                    <a:lumMod val="60000"/>
                    <a:lumOff val="40000"/>
                  </a:schemeClr>
                </a:solidFill>
              </a:rPr>
              <a:t>Finally then, brethren, we urge and exhort in the Lord Jesus that you should abound more and more, just as you received from us how you ought to walk and to please God; </a:t>
            </a:r>
            <a:r>
              <a:rPr lang="en-US" sz="2800" baseline="30000" dirty="0"/>
              <a:t>2 </a:t>
            </a:r>
            <a:r>
              <a:rPr lang="en-US" sz="2800" dirty="0">
                <a:solidFill>
                  <a:schemeClr val="accent2">
                    <a:lumMod val="60000"/>
                    <a:lumOff val="40000"/>
                  </a:schemeClr>
                </a:solidFill>
              </a:rPr>
              <a:t>for you know what commandments we gave you through the Lord Jesus. </a:t>
            </a:r>
          </a:p>
          <a:p>
            <a:r>
              <a:rPr lang="en-US" sz="2800" baseline="30000" dirty="0"/>
              <a:t>3 </a:t>
            </a:r>
            <a:r>
              <a:rPr lang="en-US" sz="2800" dirty="0">
                <a:solidFill>
                  <a:schemeClr val="accent2">
                    <a:lumMod val="60000"/>
                    <a:lumOff val="40000"/>
                  </a:schemeClr>
                </a:solidFill>
              </a:rPr>
              <a:t>For this is the will of God, your sanctification: that you should abstain from sexual immorality; </a:t>
            </a:r>
            <a:r>
              <a:rPr lang="en-US" sz="2800" baseline="30000" dirty="0"/>
              <a:t>4 </a:t>
            </a:r>
            <a:r>
              <a:rPr lang="en-US" sz="2800" dirty="0">
                <a:solidFill>
                  <a:schemeClr val="accent2">
                    <a:lumMod val="60000"/>
                    <a:lumOff val="40000"/>
                  </a:schemeClr>
                </a:solidFill>
              </a:rPr>
              <a:t>that each of you should know how to possess his own vessel in sanctification and honor, </a:t>
            </a:r>
          </a:p>
        </p:txBody>
      </p:sp>
    </p:spTree>
    <p:extLst>
      <p:ext uri="{BB962C8B-B14F-4D97-AF65-F5344CB8AC3E}">
        <p14:creationId xmlns:p14="http://schemas.microsoft.com/office/powerpoint/2010/main" val="51545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3970318"/>
          </a:xfrm>
          <a:prstGeom prst="rect">
            <a:avLst/>
          </a:prstGeom>
          <a:noFill/>
        </p:spPr>
        <p:txBody>
          <a:bodyPr wrap="square" rtlCol="0">
            <a:spAutoFit/>
          </a:bodyPr>
          <a:lstStyle/>
          <a:p>
            <a:r>
              <a:rPr lang="en-US" sz="2800" dirty="0"/>
              <a:t>1 Thessalonians 3:6–4:8 ~ </a:t>
            </a:r>
            <a:r>
              <a:rPr lang="en-US" sz="2800" baseline="30000" dirty="0"/>
              <a:t>5 </a:t>
            </a:r>
            <a:r>
              <a:rPr lang="en-US" sz="2800" dirty="0">
                <a:solidFill>
                  <a:schemeClr val="accent2">
                    <a:lumMod val="60000"/>
                    <a:lumOff val="40000"/>
                  </a:schemeClr>
                </a:solidFill>
              </a:rPr>
              <a:t>not in passion of lust, like the Gentiles who do not know God;</a:t>
            </a:r>
            <a:r>
              <a:rPr lang="en-US" sz="2800" dirty="0"/>
              <a:t> </a:t>
            </a:r>
            <a:r>
              <a:rPr lang="en-US" sz="2800" baseline="30000" dirty="0"/>
              <a:t>6 </a:t>
            </a:r>
            <a:r>
              <a:rPr lang="en-US" sz="2800" dirty="0">
                <a:solidFill>
                  <a:schemeClr val="accent2">
                    <a:lumMod val="60000"/>
                    <a:lumOff val="40000"/>
                  </a:schemeClr>
                </a:solidFill>
              </a:rPr>
              <a:t>that no one should take advantage of and defraud his brother in this matter, because the Lord </a:t>
            </a:r>
            <a:r>
              <a:rPr lang="en-US" sz="2800" i="1" dirty="0">
                <a:solidFill>
                  <a:schemeClr val="accent2">
                    <a:lumMod val="60000"/>
                    <a:lumOff val="40000"/>
                  </a:schemeClr>
                </a:solidFill>
              </a:rPr>
              <a:t>is</a:t>
            </a:r>
            <a:r>
              <a:rPr lang="en-US" sz="2800" dirty="0">
                <a:solidFill>
                  <a:schemeClr val="accent2">
                    <a:lumMod val="60000"/>
                    <a:lumOff val="40000"/>
                  </a:schemeClr>
                </a:solidFill>
              </a:rPr>
              <a:t> the avenger of all such, as we also forewarned you and testified.</a:t>
            </a:r>
            <a:r>
              <a:rPr lang="en-US" sz="2800" dirty="0"/>
              <a:t> </a:t>
            </a:r>
            <a:r>
              <a:rPr lang="en-US" sz="2800" baseline="30000" dirty="0"/>
              <a:t>7 </a:t>
            </a:r>
            <a:r>
              <a:rPr lang="en-US" sz="2800" dirty="0">
                <a:solidFill>
                  <a:schemeClr val="accent2">
                    <a:lumMod val="60000"/>
                    <a:lumOff val="40000"/>
                  </a:schemeClr>
                </a:solidFill>
              </a:rPr>
              <a:t>For God did not call us to uncleanness, but in holiness. </a:t>
            </a:r>
            <a:r>
              <a:rPr lang="en-US" sz="2800" baseline="30000" dirty="0"/>
              <a:t>8 </a:t>
            </a:r>
            <a:r>
              <a:rPr lang="en-US" sz="2800" dirty="0">
                <a:solidFill>
                  <a:schemeClr val="accent2">
                    <a:lumMod val="60000"/>
                    <a:lumOff val="40000"/>
                  </a:schemeClr>
                </a:solidFill>
              </a:rPr>
              <a:t>Therefore he who rejects </a:t>
            </a:r>
            <a:r>
              <a:rPr lang="en-US" sz="2800" i="1" dirty="0">
                <a:solidFill>
                  <a:schemeClr val="accent2">
                    <a:lumMod val="60000"/>
                    <a:lumOff val="40000"/>
                  </a:schemeClr>
                </a:solidFill>
              </a:rPr>
              <a:t>this</a:t>
            </a:r>
            <a:r>
              <a:rPr lang="en-US" sz="2800" dirty="0">
                <a:solidFill>
                  <a:schemeClr val="accent2">
                    <a:lumMod val="60000"/>
                    <a:lumOff val="40000"/>
                  </a:schemeClr>
                </a:solidFill>
              </a:rPr>
              <a:t> does not reject man, but God, who has also given us His Holy Spirit. </a:t>
            </a:r>
          </a:p>
        </p:txBody>
      </p:sp>
    </p:spTree>
    <p:extLst>
      <p:ext uri="{BB962C8B-B14F-4D97-AF65-F5344CB8AC3E}">
        <p14:creationId xmlns:p14="http://schemas.microsoft.com/office/powerpoint/2010/main" val="380040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19011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
        <p:nvSpPr>
          <p:cNvPr id="2" name="TextBox 1">
            <a:extLst>
              <a:ext uri="{FF2B5EF4-FFF2-40B4-BE49-F238E27FC236}">
                <a16:creationId xmlns:a16="http://schemas.microsoft.com/office/drawing/2014/main" id="{3514FE05-E6E9-4A98-90AA-83F556B8F456}"/>
              </a:ext>
            </a:extLst>
          </p:cNvPr>
          <p:cNvSpPr txBox="1"/>
          <p:nvPr/>
        </p:nvSpPr>
        <p:spPr>
          <a:xfrm>
            <a:off x="3132288" y="2845237"/>
            <a:ext cx="2998599" cy="769441"/>
          </a:xfrm>
          <a:prstGeom prst="rect">
            <a:avLst/>
          </a:prstGeom>
          <a:noFill/>
        </p:spPr>
        <p:txBody>
          <a:bodyPr wrap="square" rtlCol="0">
            <a:spAutoFit/>
          </a:bodyPr>
          <a:lstStyle/>
          <a:p>
            <a:r>
              <a:rPr lang="en-US" sz="4400" dirty="0">
                <a:solidFill>
                  <a:schemeClr val="bg1"/>
                </a:solidFill>
              </a:rPr>
              <a:t>celebrate</a:t>
            </a:r>
            <a:endParaRPr lang="en-US" sz="4400" dirty="0">
              <a:solidFill>
                <a:schemeClr val="bg1"/>
              </a:solidFill>
              <a:latin typeface="Luminari" panose="02000505000000020004" pitchFamily="2" charset="0"/>
            </a:endParaRPr>
          </a:p>
        </p:txBody>
      </p:sp>
      <p:sp>
        <p:nvSpPr>
          <p:cNvPr id="11" name="TextBox 10">
            <a:extLst>
              <a:ext uri="{FF2B5EF4-FFF2-40B4-BE49-F238E27FC236}">
                <a16:creationId xmlns:a16="http://schemas.microsoft.com/office/drawing/2014/main" id="{E48C5C09-AE53-4C93-B1BE-BDD8DDBC936D}"/>
              </a:ext>
            </a:extLst>
          </p:cNvPr>
          <p:cNvSpPr txBox="1"/>
          <p:nvPr/>
        </p:nvSpPr>
        <p:spPr>
          <a:xfrm>
            <a:off x="3135960" y="2859930"/>
            <a:ext cx="2262305" cy="769441"/>
          </a:xfrm>
          <a:prstGeom prst="rect">
            <a:avLst/>
          </a:prstGeom>
          <a:noFill/>
        </p:spPr>
        <p:txBody>
          <a:bodyPr wrap="square" rtlCol="0">
            <a:spAutoFit/>
          </a:bodyPr>
          <a:lstStyle/>
          <a:p>
            <a:r>
              <a:rPr lang="en-US" sz="4400" dirty="0">
                <a:solidFill>
                  <a:schemeClr val="bg1"/>
                </a:solidFill>
              </a:rPr>
              <a:t>celibate</a:t>
            </a:r>
            <a:endParaRPr lang="en-US" sz="4400" dirty="0">
              <a:solidFill>
                <a:schemeClr val="bg1"/>
              </a:solidFill>
              <a:latin typeface="Luminari" panose="02000505000000020004" pitchFamily="2" charset="0"/>
            </a:endParaRPr>
          </a:p>
        </p:txBody>
      </p:sp>
    </p:spTree>
    <p:extLst>
      <p:ext uri="{BB962C8B-B14F-4D97-AF65-F5344CB8AC3E}">
        <p14:creationId xmlns:p14="http://schemas.microsoft.com/office/powerpoint/2010/main" val="76340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repeatCount="3000" fill="hold" grpId="2" nodeType="afterEffect">
                                  <p:stCondLst>
                                    <p:cond delay="100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9" presetClass="exit" presetSubtype="0" accel="100000" fill="hold" grpId="1" nodeType="clickEffect">
                                  <p:stCondLst>
                                    <p:cond delay="0"/>
                                  </p:stCondLst>
                                  <p:childTnLst>
                                    <p:anim calcmode="lin" valueType="num">
                                      <p:cBhvr>
                                        <p:cTn id="15" dur="500"/>
                                        <p:tgtEl>
                                          <p:spTgt spid="2"/>
                                        </p:tgtEl>
                                        <p:attrNameLst>
                                          <p:attrName>ppt_w</p:attrName>
                                        </p:attrNameLst>
                                      </p:cBhvr>
                                      <p:tavLst>
                                        <p:tav tm="0">
                                          <p:val>
                                            <p:strVal val="ppt_w"/>
                                          </p:val>
                                        </p:tav>
                                        <p:tav tm="100000">
                                          <p:val>
                                            <p:fltVal val="0"/>
                                          </p:val>
                                        </p:tav>
                                      </p:tavLst>
                                    </p:anim>
                                    <p:anim calcmode="lin" valueType="num">
                                      <p:cBhvr>
                                        <p:cTn id="16" dur="500"/>
                                        <p:tgtEl>
                                          <p:spTgt spid="2"/>
                                        </p:tgtEl>
                                        <p:attrNameLst>
                                          <p:attrName>ppt_h</p:attrName>
                                        </p:attrNameLst>
                                      </p:cBhvr>
                                      <p:tavLst>
                                        <p:tav tm="0">
                                          <p:val>
                                            <p:strVal val="ppt_h"/>
                                          </p:val>
                                        </p:tav>
                                        <p:tav tm="100000">
                                          <p:val>
                                            <p:fltVal val="0"/>
                                          </p:val>
                                        </p:tav>
                                      </p:tavLst>
                                    </p:anim>
                                    <p:anim calcmode="lin" valueType="num">
                                      <p:cBhvr>
                                        <p:cTn id="17" dur="500"/>
                                        <p:tgtEl>
                                          <p:spTgt spid="2"/>
                                        </p:tgtEl>
                                        <p:attrNameLst>
                                          <p:attrName>style.rotation</p:attrName>
                                        </p:attrNameLst>
                                      </p:cBhvr>
                                      <p:tavLst>
                                        <p:tav tm="0">
                                          <p:val>
                                            <p:fltVal val="0"/>
                                          </p:val>
                                        </p:tav>
                                        <p:tav tm="100000">
                                          <p:val>
                                            <p:fltVal val="36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49" presetClass="entr" presetSubtype="0" decel="100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par>
                          <p:cTn id="27" fill="hold">
                            <p:stCondLst>
                              <p:cond delay="1000"/>
                            </p:stCondLst>
                            <p:childTnLst>
                              <p:par>
                                <p:cTn id="28" presetID="6" presetClass="emph" presetSubtype="0" fill="hold" grpId="1" nodeType="afterEffect">
                                  <p:stCondLst>
                                    <p:cond delay="0"/>
                                  </p:stCondLst>
                                  <p:childTnLst>
                                    <p:animScale>
                                      <p:cBhvr>
                                        <p:cTn id="29" dur="1000" fill="hold"/>
                                        <p:tgtEl>
                                          <p:spTgt spid="1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spTree>
    <p:extLst>
      <p:ext uri="{BB962C8B-B14F-4D97-AF65-F5344CB8AC3E}">
        <p14:creationId xmlns:p14="http://schemas.microsoft.com/office/powerpoint/2010/main" val="298834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3:6-4:8</a:t>
            </a:r>
          </a:p>
        </p:txBody>
      </p:sp>
      <p:pic>
        <p:nvPicPr>
          <p:cNvPr id="8" name="Picture 7">
            <a:extLst>
              <a:ext uri="{FF2B5EF4-FFF2-40B4-BE49-F238E27FC236}">
                <a16:creationId xmlns:a16="http://schemas.microsoft.com/office/drawing/2014/main" id="{E50471AC-0CF6-486B-AB37-C936FF77C54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316" t="4222" r="23157" b="803"/>
          <a:stretch/>
        </p:blipFill>
        <p:spPr>
          <a:xfrm>
            <a:off x="4852737" y="1113803"/>
            <a:ext cx="1868905" cy="4812632"/>
          </a:xfrm>
          <a:prstGeom prst="rect">
            <a:avLst/>
          </a:prstGeom>
        </p:spPr>
      </p:pic>
      <p:pic>
        <p:nvPicPr>
          <p:cNvPr id="12" name="Picture 11">
            <a:extLst>
              <a:ext uri="{FF2B5EF4-FFF2-40B4-BE49-F238E27FC236}">
                <a16:creationId xmlns:a16="http://schemas.microsoft.com/office/drawing/2014/main" id="{13CA4019-86F1-4E24-81A9-2415982C14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421" t="4222" r="46948" b="803"/>
          <a:stretch/>
        </p:blipFill>
        <p:spPr>
          <a:xfrm>
            <a:off x="2422358" y="1114925"/>
            <a:ext cx="2486526" cy="4812632"/>
          </a:xfrm>
          <a:prstGeom prst="rect">
            <a:avLst/>
          </a:prstGeom>
        </p:spPr>
      </p:pic>
    </p:spTree>
    <p:extLst>
      <p:ext uri="{BB962C8B-B14F-4D97-AF65-F5344CB8AC3E}">
        <p14:creationId xmlns:p14="http://schemas.microsoft.com/office/powerpoint/2010/main" val="281405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Thessalonians.potx" id="{E0A30C10-B5CF-4F9F-82AA-37F1709DE415}" vid="{7C94C771-6220-4C8D-82AF-4EE7DCC3ECD9}"/>
    </a:ext>
  </a:extLst>
</a:theme>
</file>

<file path=docProps/app.xml><?xml version="1.0" encoding="utf-8"?>
<Properties xmlns="http://schemas.openxmlformats.org/officeDocument/2006/extended-properties" xmlns:vt="http://schemas.openxmlformats.org/officeDocument/2006/docPropsVTypes">
  <Template>Thessalonians</Template>
  <TotalTime>3128</TotalTime>
  <Words>576</Words>
  <Application>Microsoft Office PowerPoint</Application>
  <PresentationFormat>On-screen Show (4:3)</PresentationFormat>
  <Paragraphs>102</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Luminari</vt:lpstr>
      <vt:lpstr>Times New Roman</vt:lpstr>
      <vt:lpstr>Castellar</vt:lpstr>
      <vt:lpstr>Stencil</vt:lpstr>
      <vt:lpstr>Poor Richard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12</cp:revision>
  <dcterms:created xsi:type="dcterms:W3CDTF">2017-12-07T19:22:59Z</dcterms:created>
  <dcterms:modified xsi:type="dcterms:W3CDTF">2017-12-09T23:31:47Z</dcterms:modified>
</cp:coreProperties>
</file>